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slideLayouts/slideLayout1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ustom.xml" ContentType="application/vnd.openxmlformats-officedocument.custom-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handoutMasterIdLst>
    <p:handoutMasterId r:id="rId16"/>
  </p:handoutMasterIdLst>
  <p:sldIdLst>
    <p:sldId id="257" r:id="rId2"/>
    <p:sldId id="287" r:id="rId3"/>
    <p:sldId id="288" r:id="rId4"/>
    <p:sldId id="289" r:id="rId5"/>
    <p:sldId id="290" r:id="rId6"/>
    <p:sldId id="388" r:id="rId7"/>
    <p:sldId id="409" r:id="rId8"/>
    <p:sldId id="389" r:id="rId9"/>
    <p:sldId id="390" r:id="rId10"/>
    <p:sldId id="411" r:id="rId11"/>
    <p:sldId id="410" r:id="rId12"/>
    <p:sldId id="391" r:id="rId13"/>
    <p:sldId id="300" r:id="rId14"/>
  </p:sldIdLst>
  <p:sldSz cx="9144000" cy="6858000" type="screen4x3"/>
  <p:notesSz cx="6858000" cy="9144000"/>
  <p:defaultTextStyle>
    <a:defPPr marL="0" marR="0" indent="0" algn="l" defTabSz="457200" rtl="0" fontAlgn="auto" latinLnBrk="1" hangingPunct="0">
      <a:lnSpc>
        <a:spcPct val="100000"/>
      </a:lnSpc>
      <a:spcBef>
        <a:spcPts val="0"/>
      </a:spcBef>
      <a:spcAft>
        <a:spcPts val="0"/>
      </a:spcAft>
      <a:buClrTx/>
      <a:buSzTx/>
      <a:buFontTx/>
      <a:buNone/>
      <a:defRPr kumimoji="0" lang="en-US" sz="900" b="0" i="0" u="none" strike="noStrike" cap="none" spc="0" normalizeH="0" baseline="0">
        <a:ln>
          <a:noFill/>
        </a:ln>
        <a:solidFill>
          <a:srgbClr val="000000"/>
        </a:solidFill>
        <a:effectLst/>
        <a:uFillTx/>
      </a:defRPr>
    </a:defPPr>
    <a:lvl1pPr marL="0" marR="0" indent="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1pPr>
    <a:lvl2pPr marL="0" marR="0" indent="2286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2pPr>
    <a:lvl3pPr marL="0" marR="0" indent="4572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3pPr>
    <a:lvl4pPr marL="0" marR="0" indent="6858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4pPr>
    <a:lvl5pPr marL="0" marR="0" indent="9144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5pPr>
    <a:lvl6pPr marL="0" marR="0" indent="11430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6pPr>
    <a:lvl7pPr marL="0" marR="0" indent="13716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7pPr>
    <a:lvl8pPr marL="0" marR="0" indent="16002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8pPr>
    <a:lvl9pPr marL="0" marR="0" indent="18288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8AA3A7"/>
    <a:srgbClr val="EF3C53"/>
    <a:srgbClr val="091932"/>
    <a:srgbClr val="4EB7A0"/>
    <a:srgbClr val="25233F"/>
    <a:srgbClr val="6CD1D4"/>
    <a:srgbClr val="6EBEAF"/>
    <a:srgbClr val="7AC1A3"/>
    <a:srgbClr val="03462A"/>
    <a:srgbClr val="A0D0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969"/>
    <p:restoredTop sz="94558"/>
  </p:normalViewPr>
  <p:slideViewPr>
    <p:cSldViewPr snapToGrid="0" snapToObjects="1">
      <p:cViewPr varScale="1">
        <p:scale>
          <a:sx n="62" d="100"/>
          <a:sy n="62" d="100"/>
        </p:scale>
        <p:origin x="1616" y="40"/>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r>
              <a:rPr lang="en-US"/>
              <a:t>1/7/20</a:t>
            </a: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C912625-B210-B74D-8B83-C5C4C4344E67}" type="slidenum">
              <a:rPr lang="en-US" smtClean="0"/>
              <a:t>‹#›</a:t>
            </a:fld>
            <a:endParaRPr lang="en-US"/>
          </a:p>
        </p:txBody>
      </p:sp>
    </p:spTree>
    <p:extLst>
      <p:ext uri="{BB962C8B-B14F-4D97-AF65-F5344CB8AC3E}">
        <p14:creationId xmlns:p14="http://schemas.microsoft.com/office/powerpoint/2010/main" val="11910844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Shape 55"/>
          <p:cNvSpPr>
            <a:spLocks noGrp="1" noRot="1" noChangeAspect="1"/>
          </p:cNvSpPr>
          <p:nvPr>
            <p:ph type="sldImg"/>
          </p:nvPr>
        </p:nvSpPr>
        <p:spPr>
          <a:xfrm>
            <a:off x="1143000" y="685800"/>
            <a:ext cx="4572000" cy="3429000"/>
          </a:xfrm>
          <a:prstGeom prst="rect">
            <a:avLst/>
          </a:prstGeom>
        </p:spPr>
        <p:txBody>
          <a:bodyPr rtlCol="0"/>
          <a:lstStyle/>
          <a:p>
            <a:pPr rtl="0"/>
            <a:endParaRPr/>
          </a:p>
        </p:txBody>
      </p:sp>
      <p:sp>
        <p:nvSpPr>
          <p:cNvPr id="56" name="Shape 56"/>
          <p:cNvSpPr>
            <a:spLocks noGrp="1"/>
          </p:cNvSpPr>
          <p:nvPr>
            <p:ph type="body" sz="quarter" idx="1"/>
          </p:nvPr>
        </p:nvSpPr>
        <p:spPr>
          <a:xfrm>
            <a:off x="914400" y="4343400"/>
            <a:ext cx="5029200" cy="4114800"/>
          </a:xfrm>
          <a:prstGeom prst="rect">
            <a:avLst/>
          </a:prstGeom>
        </p:spPr>
        <p:txBody>
          <a:bodyPr rtlCol="0"/>
          <a:lstStyle/>
          <a:p>
            <a:pPr rtl="0"/>
            <a:endParaRPr/>
          </a:p>
        </p:txBody>
      </p:sp>
    </p:spTree>
    <p:extLst>
      <p:ext uri="{BB962C8B-B14F-4D97-AF65-F5344CB8AC3E}">
        <p14:creationId xmlns:p14="http://schemas.microsoft.com/office/powerpoint/2010/main" val="27262258"/>
      </p:ext>
    </p:extLst>
  </p:cSld>
  <p:clrMap bg1="lt1" tx1="dk1" bg2="lt2" tx2="dk2" accent1="accent1" accent2="accent2" accent3="accent3" accent4="accent4" accent5="accent5" accent6="accent6" hlink="hlink" folHlink="folHlink"/>
  <p:notesStyle>
    <a:lvl1pPr defTabSz="913765" latinLnBrk="0">
      <a:defRPr sz="1200">
        <a:latin typeface="+mj-lt"/>
        <a:ea typeface="+mj-ea"/>
        <a:cs typeface="+mj-cs"/>
        <a:sym typeface="Calibri" panose="020F0502020204030204"/>
      </a:defRPr>
    </a:lvl1pPr>
    <a:lvl2pPr indent="114300" defTabSz="913765" latinLnBrk="0">
      <a:defRPr sz="1200">
        <a:latin typeface="+mj-lt"/>
        <a:ea typeface="+mj-ea"/>
        <a:cs typeface="+mj-cs"/>
        <a:sym typeface="Calibri" panose="020F0502020204030204"/>
      </a:defRPr>
    </a:lvl2pPr>
    <a:lvl3pPr indent="228600" defTabSz="913765" latinLnBrk="0">
      <a:defRPr sz="1200">
        <a:latin typeface="+mj-lt"/>
        <a:ea typeface="+mj-ea"/>
        <a:cs typeface="+mj-cs"/>
        <a:sym typeface="Calibri" panose="020F0502020204030204"/>
      </a:defRPr>
    </a:lvl3pPr>
    <a:lvl4pPr indent="342900" defTabSz="913765" latinLnBrk="0">
      <a:defRPr sz="1200">
        <a:latin typeface="+mj-lt"/>
        <a:ea typeface="+mj-ea"/>
        <a:cs typeface="+mj-cs"/>
        <a:sym typeface="Calibri" panose="020F0502020204030204"/>
      </a:defRPr>
    </a:lvl4pPr>
    <a:lvl5pPr indent="457200" defTabSz="913765" latinLnBrk="0">
      <a:defRPr sz="1200">
        <a:latin typeface="+mj-lt"/>
        <a:ea typeface="+mj-ea"/>
        <a:cs typeface="+mj-cs"/>
        <a:sym typeface="Calibri" panose="020F0502020204030204"/>
      </a:defRPr>
    </a:lvl5pPr>
    <a:lvl6pPr indent="571500" defTabSz="913765" latinLnBrk="0">
      <a:defRPr sz="1200">
        <a:latin typeface="+mj-lt"/>
        <a:ea typeface="+mj-ea"/>
        <a:cs typeface="+mj-cs"/>
        <a:sym typeface="Calibri" panose="020F0502020204030204"/>
      </a:defRPr>
    </a:lvl6pPr>
    <a:lvl7pPr indent="685800" defTabSz="913765" latinLnBrk="0">
      <a:defRPr sz="1200">
        <a:latin typeface="+mj-lt"/>
        <a:ea typeface="+mj-ea"/>
        <a:cs typeface="+mj-cs"/>
        <a:sym typeface="Calibri" panose="020F0502020204030204"/>
      </a:defRPr>
    </a:lvl7pPr>
    <a:lvl8pPr indent="800100" defTabSz="913765" latinLnBrk="0">
      <a:defRPr sz="1200">
        <a:latin typeface="+mj-lt"/>
        <a:ea typeface="+mj-ea"/>
        <a:cs typeface="+mj-cs"/>
        <a:sym typeface="Calibri" panose="020F0502020204030204"/>
      </a:defRPr>
    </a:lvl8pPr>
    <a:lvl9pPr indent="914400" defTabSz="913765" latinLnBrk="0">
      <a:defRPr sz="1200">
        <a:latin typeface="+mj-lt"/>
        <a:ea typeface="+mj-ea"/>
        <a:cs typeface="+mj-cs"/>
        <a:sym typeface="Calibri" panose="020F050202020403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91932"/>
        </a:solidFill>
        <a:effectLst/>
      </p:bgPr>
    </p:bg>
    <p:spTree>
      <p:nvGrpSpPr>
        <p:cNvPr id="1" name=""/>
        <p:cNvGrpSpPr/>
        <p:nvPr/>
      </p:nvGrpSpPr>
      <p:grpSpPr>
        <a:xfrm>
          <a:off x="0" y="0"/>
          <a:ext cx="0" cy="0"/>
          <a:chOff x="0" y="0"/>
          <a:chExt cx="0" cy="0"/>
        </a:xfrm>
      </p:grpSpPr>
      <p:sp>
        <p:nvSpPr>
          <p:cNvPr id="2" name="Oval 1"/>
          <p:cNvSpPr/>
          <p:nvPr userDrawn="1"/>
        </p:nvSpPr>
        <p:spPr>
          <a:xfrm>
            <a:off x="2783232" y="-1718921"/>
            <a:ext cx="7701156" cy="7701156"/>
          </a:xfrm>
          <a:prstGeom prst="ellipse">
            <a:avLst/>
          </a:prstGeom>
          <a:solidFill>
            <a:schemeClr val="tx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pPr>
            <a:endParaRPr kumimoji="0" lang="en-US" sz="1800" b="0" i="0" u="none" strike="noStrike" cap="none" spc="0" normalizeH="0" baseline="0">
              <a:ln>
                <a:noFill/>
              </a:ln>
              <a:solidFill>
                <a:srgbClr val="464646"/>
              </a:solidFill>
              <a:effectLst/>
              <a:uFillTx/>
              <a:latin typeface="+mj-lt"/>
              <a:ea typeface="+mj-ea"/>
              <a:cs typeface="+mj-cs"/>
              <a:sym typeface="Calibri" panose="020F0502020204030204"/>
            </a:endParaRPr>
          </a:p>
        </p:txBody>
      </p:sp>
      <p:sp>
        <p:nvSpPr>
          <p:cNvPr id="14" name="Shape 20"/>
          <p:cNvSpPr/>
          <p:nvPr userDrawn="1"/>
        </p:nvSpPr>
        <p:spPr>
          <a:xfrm flipV="1">
            <a:off x="395289" y="873125"/>
            <a:ext cx="8353424" cy="0"/>
          </a:xfrm>
          <a:prstGeom prst="line">
            <a:avLst/>
          </a:prstGeom>
          <a:ln w="12700">
            <a:solidFill>
              <a:srgbClr val="FFFFFF"/>
            </a:solidFill>
            <a:miter/>
          </a:ln>
        </p:spPr>
        <p:txBody>
          <a:bodyPr lIns="22860" rIns="22860" rtlCol="0"/>
          <a:lstStyle/>
          <a:p>
            <a:pPr rtl="0"/>
            <a:endParaRPr sz="45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4" name="Text Placeholder 3"/>
          <p:cNvSpPr>
            <a:spLocks noGrp="1"/>
          </p:cNvSpPr>
          <p:nvPr>
            <p:ph type="body" sz="quarter" idx="10" hasCustomPrompt="1"/>
          </p:nvPr>
        </p:nvSpPr>
        <p:spPr>
          <a:xfrm>
            <a:off x="336189" y="3551972"/>
            <a:ext cx="2373455" cy="334690"/>
          </a:xfrm>
        </p:spPr>
        <p:txBody>
          <a:bodyPr rtlCol="0"/>
          <a:lstStyle>
            <a:lvl1pPr marL="0" indent="0">
              <a:buFontTx/>
              <a:buNone/>
              <a:defRPr sz="1800" b="1">
                <a:solidFill>
                  <a:schemeClr val="tx1"/>
                </a:solidFill>
              </a:defRPr>
            </a:lvl1pPr>
            <a:lvl2pPr>
              <a:defRPr sz="1800" b="1"/>
            </a:lvl2pPr>
            <a:lvl3pPr>
              <a:defRPr sz="1800" b="1"/>
            </a:lvl3pPr>
            <a:lvl4pPr>
              <a:defRPr sz="1800" b="1"/>
            </a:lvl4pPr>
            <a:lvl5pPr>
              <a:defRPr sz="1800" b="1"/>
            </a:lvl5pPr>
          </a:lstStyle>
          <a:p>
            <a:pPr lvl="0" rtl="0"/>
            <a:r>
              <a:rPr lang="en-US"/>
              <a:t>Lesson number</a:t>
            </a:r>
          </a:p>
        </p:txBody>
      </p:sp>
      <p:sp>
        <p:nvSpPr>
          <p:cNvPr id="20" name="Text Placeholder 19"/>
          <p:cNvSpPr>
            <a:spLocks noGrp="1"/>
          </p:cNvSpPr>
          <p:nvPr>
            <p:ph type="body" sz="quarter" idx="11" hasCustomPrompt="1"/>
          </p:nvPr>
        </p:nvSpPr>
        <p:spPr>
          <a:xfrm>
            <a:off x="318919" y="3748389"/>
            <a:ext cx="3368675" cy="2112962"/>
          </a:xfrm>
        </p:spPr>
        <p:txBody>
          <a:bodyPr rtlCol="0"/>
          <a:lstStyle>
            <a:lvl1pPr marL="0" indent="0">
              <a:lnSpc>
                <a:spcPts val="3740"/>
              </a:lnSpc>
              <a:spcBef>
                <a:spcPts val="0"/>
              </a:spcBef>
              <a:buFontTx/>
              <a:buNone/>
              <a:defRPr sz="3400" b="1" i="0">
                <a:solidFill>
                  <a:schemeClr val="tx1"/>
                </a:solidFill>
                <a:latin typeface="Century Gothic" panose="020B0502020202020204" pitchFamily="34" charset="0"/>
              </a:defRPr>
            </a:lvl1pPr>
            <a:lvl2pPr marL="457200" indent="0">
              <a:buFontTx/>
              <a:buNone/>
              <a:defRPr sz="3400" b="1" i="0">
                <a:solidFill>
                  <a:schemeClr val="bg1"/>
                </a:solidFill>
                <a:latin typeface="Century Gothic" panose="020B0502020202020204" pitchFamily="34" charset="0"/>
              </a:defRPr>
            </a:lvl2pPr>
            <a:lvl3pPr marL="914400" indent="0">
              <a:buFontTx/>
              <a:buNone/>
              <a:defRPr sz="3400" b="1" i="0">
                <a:solidFill>
                  <a:schemeClr val="bg1"/>
                </a:solidFill>
                <a:latin typeface="Century Gothic" panose="020B0502020202020204" pitchFamily="34" charset="0"/>
              </a:defRPr>
            </a:lvl3pPr>
            <a:lvl4pPr marL="1371600" indent="0">
              <a:buFontTx/>
              <a:buNone/>
              <a:defRPr sz="3400" b="1" i="0">
                <a:solidFill>
                  <a:schemeClr val="bg1"/>
                </a:solidFill>
                <a:latin typeface="Century Gothic" panose="020B0502020202020204" pitchFamily="34" charset="0"/>
              </a:defRPr>
            </a:lvl4pPr>
            <a:lvl5pPr marL="1828800" indent="0">
              <a:buFontTx/>
              <a:buNone/>
              <a:defRPr sz="3400" b="1" i="0">
                <a:solidFill>
                  <a:schemeClr val="bg1"/>
                </a:solidFill>
                <a:latin typeface="Century Gothic" panose="020B0502020202020204" pitchFamily="34" charset="0"/>
              </a:defRPr>
            </a:lvl5pPr>
          </a:lstStyle>
          <a:p>
            <a:pPr lvl="0" rtl="0"/>
            <a:r>
              <a:rPr lang="en-US"/>
              <a:t>Lesson Title</a:t>
            </a:r>
          </a:p>
        </p:txBody>
      </p:sp>
      <p:sp>
        <p:nvSpPr>
          <p:cNvPr id="24" name="Text Placeholder 23"/>
          <p:cNvSpPr>
            <a:spLocks noGrp="1"/>
          </p:cNvSpPr>
          <p:nvPr>
            <p:ph type="body" sz="quarter" idx="12" hasCustomPrompt="1"/>
          </p:nvPr>
        </p:nvSpPr>
        <p:spPr>
          <a:xfrm>
            <a:off x="400439" y="298557"/>
            <a:ext cx="1477610" cy="292537"/>
          </a:xfrm>
          <a:solidFill>
            <a:schemeClr val="accent1"/>
          </a:solidFill>
        </p:spPr>
        <p:txBody>
          <a:bodyPr lIns="90000" rtlCol="0" anchor="ctr"/>
          <a:lstStyle>
            <a:lvl1pPr marL="0" indent="0">
              <a:buNone/>
              <a:defRPr sz="1650" b="1" i="0">
                <a:solidFill>
                  <a:schemeClr val="tx1"/>
                </a:solidFill>
                <a:latin typeface="Century Gothic" panose="020B0502020202020204" pitchFamily="34" charset="0"/>
              </a:defRPr>
            </a:lvl1pPr>
          </a:lstStyle>
          <a:p>
            <a:pPr lvl="0" rtl="0"/>
            <a:r>
              <a:rPr lang="en-US"/>
              <a:t>Title</a:t>
            </a:r>
          </a:p>
        </p:txBody>
      </p:sp>
      <p:sp>
        <p:nvSpPr>
          <p:cNvPr id="54" name="Text Placeholder 53"/>
          <p:cNvSpPr>
            <a:spLocks noGrp="1"/>
          </p:cNvSpPr>
          <p:nvPr>
            <p:ph type="body" sz="quarter" idx="13" hasCustomPrompt="1"/>
          </p:nvPr>
        </p:nvSpPr>
        <p:spPr>
          <a:xfrm>
            <a:off x="400867" y="651020"/>
            <a:ext cx="1013970" cy="156984"/>
          </a:xfrm>
          <a:solidFill>
            <a:schemeClr val="accent1"/>
          </a:solidFill>
        </p:spPr>
        <p:txBody>
          <a:bodyPr lIns="90000" rtlCol="0" anchor="ctr"/>
          <a:lstStyle>
            <a:lvl1pPr marL="0" indent="0">
              <a:buNone/>
              <a:defRPr sz="850" b="1" i="0">
                <a:solidFill>
                  <a:schemeClr val="tx1"/>
                </a:solidFill>
                <a:latin typeface="Century Gothic" panose="020B0502020202020204" pitchFamily="34" charset="0"/>
              </a:defRPr>
            </a:lvl1pPr>
            <a:lvl2pPr>
              <a:defRPr sz="850">
                <a:solidFill>
                  <a:schemeClr val="bg1"/>
                </a:solidFill>
              </a:defRPr>
            </a:lvl2pPr>
            <a:lvl3pPr>
              <a:defRPr sz="850">
                <a:solidFill>
                  <a:schemeClr val="bg1"/>
                </a:solidFill>
              </a:defRPr>
            </a:lvl3pPr>
            <a:lvl4pPr>
              <a:defRPr sz="850">
                <a:solidFill>
                  <a:schemeClr val="bg1"/>
                </a:solidFill>
              </a:defRPr>
            </a:lvl4pPr>
            <a:lvl5pPr>
              <a:defRPr sz="850">
                <a:solidFill>
                  <a:schemeClr val="bg1"/>
                </a:solidFill>
              </a:defRPr>
            </a:lvl5pPr>
          </a:lstStyle>
          <a:p>
            <a:pPr lvl="0" rtl="0"/>
            <a:r>
              <a:rPr lang="en-US"/>
              <a:t>Subject | Ages</a:t>
            </a:r>
          </a:p>
        </p:txBody>
      </p:sp>
      <p:sp>
        <p:nvSpPr>
          <p:cNvPr id="11" name="Vertical Text Placeholder 10"/>
          <p:cNvSpPr>
            <a:spLocks noGrp="1"/>
          </p:cNvSpPr>
          <p:nvPr>
            <p:ph type="body" orient="vert" sz="quarter" idx="15" hasCustomPrompt="1"/>
          </p:nvPr>
        </p:nvSpPr>
        <p:spPr>
          <a:xfrm>
            <a:off x="7557024" y="6237288"/>
            <a:ext cx="249527" cy="431800"/>
          </a:xfrm>
          <a:noFill/>
        </p:spPr>
        <p:txBody>
          <a:bodyPr vert="eaVert" rtlCol="0" anchor="ctr"/>
          <a:lstStyle>
            <a:lvl1pPr marL="0" indent="0" algn="ctr">
              <a:buNone/>
              <a:defRPr sz="800">
                <a:solidFill>
                  <a:schemeClr val="tx1"/>
                </a:solidFill>
              </a:defRPr>
            </a:lvl1pPr>
          </a:lstStyle>
          <a:p>
            <a:pPr lvl="0" rtl="0"/>
            <a:r>
              <a:rPr lang="en-US" sz="800"/>
              <a:t>Space</a:t>
            </a:r>
            <a:endParaRPr lang="en-US" dirty="0"/>
          </a:p>
        </p:txBody>
      </p:sp>
      <p:sp>
        <p:nvSpPr>
          <p:cNvPr id="49" name="Vertical Text Placeholder 10"/>
          <p:cNvSpPr>
            <a:spLocks noGrp="1"/>
          </p:cNvSpPr>
          <p:nvPr>
            <p:ph type="body" orient="vert" sz="quarter" idx="16" hasCustomPrompt="1"/>
          </p:nvPr>
        </p:nvSpPr>
        <p:spPr>
          <a:xfrm>
            <a:off x="6211873" y="6237288"/>
            <a:ext cx="249527" cy="431800"/>
          </a:xfrm>
          <a:noFill/>
        </p:spPr>
        <p:txBody>
          <a:bodyPr vert="eaVert" rtlCol="0" anchor="ctr"/>
          <a:lstStyle>
            <a:lvl1pPr marL="0" indent="0" algn="ctr">
              <a:buNone/>
              <a:defRPr sz="800">
                <a:solidFill>
                  <a:schemeClr val="tx1"/>
                </a:solidFill>
              </a:defRPr>
            </a:lvl1pPr>
          </a:lstStyle>
          <a:p>
            <a:pPr lvl="0" rtl="0"/>
            <a:r>
              <a:rPr lang="en-US" sz="800"/>
              <a:t>Space</a:t>
            </a:r>
            <a:endParaRPr lang="en-US"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tandard page 3">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5" name="Title 14"/>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en-US"/>
              <a:t>Click to edit Master title style</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ndard page 4">
    <p:spTree>
      <p:nvGrpSpPr>
        <p:cNvPr id="1" name=""/>
        <p:cNvGrpSpPr/>
        <p:nvPr/>
      </p:nvGrpSpPr>
      <p:grpSpPr>
        <a:xfrm>
          <a:off x="0" y="0"/>
          <a:ext cx="0" cy="0"/>
          <a:chOff x="0" y="0"/>
          <a:chExt cx="0" cy="0"/>
        </a:xfrm>
      </p:grpSpPr>
      <p:sp>
        <p:nvSpPr>
          <p:cNvPr id="12" name="Shape 137"/>
          <p:cNvSpPr>
            <a:spLocks noChangeAspect="1"/>
          </p:cNvSpPr>
          <p:nvPr userDrawn="1"/>
        </p:nvSpPr>
        <p:spPr>
          <a:xfrm>
            <a:off x="-1840888" y="-1528792"/>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p:cNvSpPr>
            <a:spLocks noGrp="1"/>
          </p:cNvSpPr>
          <p:nvPr>
            <p:ph type="body" sz="quarter" idx="10" hasCustomPrompt="1"/>
          </p:nvPr>
        </p:nvSpPr>
        <p:spPr>
          <a:xfrm>
            <a:off x="364153" y="992610"/>
            <a:ext cx="3187649" cy="1369287"/>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en-US"/>
              <a:t>Insert – title</a:t>
            </a:r>
          </a:p>
        </p:txBody>
      </p:sp>
      <p:sp>
        <p:nvSpPr>
          <p:cNvPr id="11" name="Oval 10"/>
          <p:cNvSpPr/>
          <p:nvPr userDrawn="1"/>
        </p:nvSpPr>
        <p:spPr>
          <a:xfrm>
            <a:off x="3219872" y="926938"/>
            <a:ext cx="6329309" cy="6329309"/>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3" name="Text Placeholder 6"/>
          <p:cNvSpPr>
            <a:spLocks noGrp="1"/>
          </p:cNvSpPr>
          <p:nvPr>
            <p:ph type="body" sz="quarter" idx="11" hasCustomPrompt="1"/>
          </p:nvPr>
        </p:nvSpPr>
        <p:spPr>
          <a:xfrm>
            <a:off x="363538" y="2397183"/>
            <a:ext cx="2543213" cy="2418501"/>
          </a:xfrm>
        </p:spPr>
        <p:txBody>
          <a:bodyPr rtlCol="0"/>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en-US"/>
              <a:t>Insert - body</a:t>
            </a: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oints page 1">
    <p:spTree>
      <p:nvGrpSpPr>
        <p:cNvPr id="1" name=""/>
        <p:cNvGrpSpPr/>
        <p:nvPr/>
      </p:nvGrpSpPr>
      <p:grpSpPr>
        <a:xfrm>
          <a:off x="0" y="0"/>
          <a:ext cx="0" cy="0"/>
          <a:chOff x="0" y="0"/>
          <a:chExt cx="0" cy="0"/>
        </a:xfrm>
      </p:grpSpPr>
      <p:sp>
        <p:nvSpPr>
          <p:cNvPr id="25" name="Shape 137"/>
          <p:cNvSpPr>
            <a:spLocks noChangeAspect="1"/>
          </p:cNvSpPr>
          <p:nvPr userDrawn="1"/>
        </p:nvSpPr>
        <p:spPr>
          <a:xfrm>
            <a:off x="-1840888" y="-1528792"/>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sp>
        <p:nvSpPr>
          <p:cNvPr id="17" name="Text Placeholder 16"/>
          <p:cNvSpPr>
            <a:spLocks noGrp="1"/>
          </p:cNvSpPr>
          <p:nvPr>
            <p:ph type="body" sz="quarter" idx="10" hasCustomPrompt="1"/>
          </p:nvPr>
        </p:nvSpPr>
        <p:spPr>
          <a:xfrm>
            <a:off x="371309" y="1000702"/>
            <a:ext cx="5288503" cy="1369287"/>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en-US"/>
              <a:t>Insert - title</a:t>
            </a:r>
          </a:p>
        </p:txBody>
      </p:sp>
      <p:sp>
        <p:nvSpPr>
          <p:cNvPr id="22" name="Shape 20"/>
          <p:cNvSpPr/>
          <p:nvPr userDrawn="1"/>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4" name="Pictur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7" name="Oval 6"/>
          <p:cNvSpPr/>
          <p:nvPr userDrawn="1"/>
        </p:nvSpPr>
        <p:spPr>
          <a:xfrm>
            <a:off x="528992" y="2284004"/>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6" name="Oval 15"/>
          <p:cNvSpPr/>
          <p:nvPr userDrawn="1"/>
        </p:nvSpPr>
        <p:spPr>
          <a:xfrm>
            <a:off x="2605678" y="2291561"/>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0" name="Oval 19"/>
          <p:cNvSpPr/>
          <p:nvPr userDrawn="1"/>
        </p:nvSpPr>
        <p:spPr>
          <a:xfrm>
            <a:off x="4697478" y="2299118"/>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7" name="Oval 26"/>
          <p:cNvSpPr/>
          <p:nvPr userDrawn="1"/>
        </p:nvSpPr>
        <p:spPr>
          <a:xfrm>
            <a:off x="6785710" y="2306675"/>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0" name="Oval 29"/>
          <p:cNvSpPr/>
          <p:nvPr userDrawn="1"/>
        </p:nvSpPr>
        <p:spPr>
          <a:xfrm>
            <a:off x="528992" y="4264973"/>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3" name="Oval 32"/>
          <p:cNvSpPr/>
          <p:nvPr userDrawn="1"/>
        </p:nvSpPr>
        <p:spPr>
          <a:xfrm>
            <a:off x="2605678" y="4272530"/>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6" name="Oval 35"/>
          <p:cNvSpPr/>
          <p:nvPr userDrawn="1"/>
        </p:nvSpPr>
        <p:spPr>
          <a:xfrm>
            <a:off x="4697478" y="4280087"/>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9" name="Oval 38"/>
          <p:cNvSpPr/>
          <p:nvPr userDrawn="1"/>
        </p:nvSpPr>
        <p:spPr>
          <a:xfrm>
            <a:off x="6785710" y="4287644"/>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0" name="Text Placeholder 9"/>
          <p:cNvSpPr>
            <a:spLocks noGrp="1"/>
          </p:cNvSpPr>
          <p:nvPr>
            <p:ph type="body" sz="quarter" idx="11" hasCustomPrompt="1"/>
          </p:nvPr>
        </p:nvSpPr>
        <p:spPr>
          <a:xfrm>
            <a:off x="528638" y="2821394"/>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en-US"/>
              <a:t>Insert - text</a:t>
            </a:r>
          </a:p>
        </p:txBody>
      </p:sp>
      <p:sp>
        <p:nvSpPr>
          <p:cNvPr id="42" name="Text Placeholder 9"/>
          <p:cNvSpPr>
            <a:spLocks noGrp="1"/>
          </p:cNvSpPr>
          <p:nvPr>
            <p:ph type="body" sz="quarter" idx="12" hasCustomPrompt="1"/>
          </p:nvPr>
        </p:nvSpPr>
        <p:spPr>
          <a:xfrm>
            <a:off x="2604826" y="2821893"/>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en-US"/>
              <a:t>Insert - text</a:t>
            </a:r>
          </a:p>
        </p:txBody>
      </p:sp>
      <p:sp>
        <p:nvSpPr>
          <p:cNvPr id="43" name="Text Placeholder 9"/>
          <p:cNvSpPr>
            <a:spLocks noGrp="1"/>
          </p:cNvSpPr>
          <p:nvPr>
            <p:ph type="body" sz="quarter" idx="13" hasCustomPrompt="1"/>
          </p:nvPr>
        </p:nvSpPr>
        <p:spPr>
          <a:xfrm>
            <a:off x="4697052" y="2821394"/>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en-US"/>
              <a:t>Insert - text</a:t>
            </a:r>
          </a:p>
        </p:txBody>
      </p:sp>
      <p:sp>
        <p:nvSpPr>
          <p:cNvPr id="44" name="Text Placeholder 9"/>
          <p:cNvSpPr>
            <a:spLocks noGrp="1"/>
          </p:cNvSpPr>
          <p:nvPr>
            <p:ph type="body" sz="quarter" idx="14" hasCustomPrompt="1"/>
          </p:nvPr>
        </p:nvSpPr>
        <p:spPr>
          <a:xfrm>
            <a:off x="6785710" y="2821394"/>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en-US"/>
              <a:t>Insert - text</a:t>
            </a:r>
          </a:p>
        </p:txBody>
      </p:sp>
      <p:sp>
        <p:nvSpPr>
          <p:cNvPr id="45" name="Text Placeholder 9"/>
          <p:cNvSpPr>
            <a:spLocks noGrp="1"/>
          </p:cNvSpPr>
          <p:nvPr>
            <p:ph type="body" sz="quarter" idx="15" hasCustomPrompt="1"/>
          </p:nvPr>
        </p:nvSpPr>
        <p:spPr>
          <a:xfrm>
            <a:off x="527786" y="4870218"/>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en-US"/>
              <a:t>Insert - text</a:t>
            </a:r>
          </a:p>
        </p:txBody>
      </p:sp>
      <p:sp>
        <p:nvSpPr>
          <p:cNvPr id="46" name="Text Placeholder 9"/>
          <p:cNvSpPr>
            <a:spLocks noGrp="1"/>
          </p:cNvSpPr>
          <p:nvPr>
            <p:ph type="body" sz="quarter" idx="16" hasCustomPrompt="1"/>
          </p:nvPr>
        </p:nvSpPr>
        <p:spPr>
          <a:xfrm>
            <a:off x="2603974" y="4870717"/>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en-US"/>
              <a:t>Insert - text</a:t>
            </a:r>
          </a:p>
        </p:txBody>
      </p:sp>
      <p:sp>
        <p:nvSpPr>
          <p:cNvPr id="47" name="Text Placeholder 9"/>
          <p:cNvSpPr>
            <a:spLocks noGrp="1"/>
          </p:cNvSpPr>
          <p:nvPr>
            <p:ph type="body" sz="quarter" idx="17" hasCustomPrompt="1"/>
          </p:nvPr>
        </p:nvSpPr>
        <p:spPr>
          <a:xfrm>
            <a:off x="4696200" y="4870218"/>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en-US"/>
              <a:t>Insert - text</a:t>
            </a:r>
          </a:p>
        </p:txBody>
      </p:sp>
      <p:sp>
        <p:nvSpPr>
          <p:cNvPr id="48" name="Text Placeholder 9"/>
          <p:cNvSpPr>
            <a:spLocks noGrp="1"/>
          </p:cNvSpPr>
          <p:nvPr>
            <p:ph type="body" sz="quarter" idx="18" hasCustomPrompt="1"/>
          </p:nvPr>
        </p:nvSpPr>
        <p:spPr>
          <a:xfrm>
            <a:off x="6784858" y="4870218"/>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en-US"/>
              <a:t>Insert - text</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oints page 2">
    <p:spTree>
      <p:nvGrpSpPr>
        <p:cNvPr id="1" name=""/>
        <p:cNvGrpSpPr/>
        <p:nvPr/>
      </p:nvGrpSpPr>
      <p:grpSpPr>
        <a:xfrm>
          <a:off x="0" y="0"/>
          <a:ext cx="0" cy="0"/>
          <a:chOff x="0" y="0"/>
          <a:chExt cx="0" cy="0"/>
        </a:xfrm>
      </p:grpSpPr>
      <p:sp>
        <p:nvSpPr>
          <p:cNvPr id="15" name="Shape 137"/>
          <p:cNvSpPr>
            <a:spLocks noChangeAspect="1"/>
          </p:cNvSpPr>
          <p:nvPr userDrawn="1"/>
        </p:nvSpPr>
        <p:spPr>
          <a:xfrm>
            <a:off x="-1836000" y="-1522677"/>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sp>
        <p:nvSpPr>
          <p:cNvPr id="22" name="Shape 20"/>
          <p:cNvSpPr/>
          <p:nvPr userDrawn="1"/>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4" name="Pictur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7" name="Oval 6"/>
          <p:cNvSpPr/>
          <p:nvPr userDrawn="1"/>
        </p:nvSpPr>
        <p:spPr>
          <a:xfrm>
            <a:off x="862474" y="2482655"/>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6" name="Oval 15"/>
          <p:cNvSpPr/>
          <p:nvPr userDrawn="1"/>
        </p:nvSpPr>
        <p:spPr>
          <a:xfrm>
            <a:off x="3492302" y="2462967"/>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0" name="Oval 19"/>
          <p:cNvSpPr/>
          <p:nvPr userDrawn="1"/>
        </p:nvSpPr>
        <p:spPr>
          <a:xfrm>
            <a:off x="6120051" y="2462967"/>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0" name="Text Placeholder 9"/>
          <p:cNvSpPr>
            <a:spLocks noGrp="1"/>
          </p:cNvSpPr>
          <p:nvPr>
            <p:ph type="body" sz="quarter" idx="11" hasCustomPrompt="1"/>
          </p:nvPr>
        </p:nvSpPr>
        <p:spPr>
          <a:xfrm>
            <a:off x="862474" y="3124819"/>
            <a:ext cx="2167715" cy="844010"/>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en-US"/>
              <a:t>Insert - text</a:t>
            </a:r>
          </a:p>
        </p:txBody>
      </p:sp>
      <p:sp>
        <p:nvSpPr>
          <p:cNvPr id="42" name="Text Placeholder 9"/>
          <p:cNvSpPr>
            <a:spLocks noGrp="1"/>
          </p:cNvSpPr>
          <p:nvPr>
            <p:ph type="body" sz="quarter" idx="12" hasCustomPrompt="1"/>
          </p:nvPr>
        </p:nvSpPr>
        <p:spPr>
          <a:xfrm>
            <a:off x="3491302" y="3124819"/>
            <a:ext cx="2161353" cy="844010"/>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en-US"/>
              <a:t>Insert - text</a:t>
            </a:r>
          </a:p>
        </p:txBody>
      </p:sp>
      <p:sp>
        <p:nvSpPr>
          <p:cNvPr id="43" name="Text Placeholder 9"/>
          <p:cNvSpPr>
            <a:spLocks noGrp="1"/>
          </p:cNvSpPr>
          <p:nvPr>
            <p:ph type="body" sz="quarter" idx="13" hasCustomPrompt="1"/>
          </p:nvPr>
        </p:nvSpPr>
        <p:spPr>
          <a:xfrm>
            <a:off x="6120051" y="3124819"/>
            <a:ext cx="2168715" cy="844010"/>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en-US"/>
              <a:t>Insert - text</a:t>
            </a:r>
          </a:p>
        </p:txBody>
      </p:sp>
      <p:sp>
        <p:nvSpPr>
          <p:cNvPr id="18" name="Text Placeholder 16"/>
          <p:cNvSpPr>
            <a:spLocks noGrp="1"/>
          </p:cNvSpPr>
          <p:nvPr>
            <p:ph type="body" sz="quarter" idx="10" hasCustomPrompt="1"/>
          </p:nvPr>
        </p:nvSpPr>
        <p:spPr>
          <a:xfrm>
            <a:off x="371309" y="1000702"/>
            <a:ext cx="5288503" cy="1369287"/>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en-US"/>
              <a:t>Insert - title</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oints page 3">
    <p:spTree>
      <p:nvGrpSpPr>
        <p:cNvPr id="1" name=""/>
        <p:cNvGrpSpPr/>
        <p:nvPr/>
      </p:nvGrpSpPr>
      <p:grpSpPr>
        <a:xfrm>
          <a:off x="0" y="0"/>
          <a:ext cx="0" cy="0"/>
          <a:chOff x="0" y="0"/>
          <a:chExt cx="0" cy="0"/>
        </a:xfrm>
      </p:grpSpPr>
      <p:sp>
        <p:nvSpPr>
          <p:cNvPr id="2" name="Title 1"/>
          <p:cNvSpPr>
            <a:spLocks noGrp="1"/>
          </p:cNvSpPr>
          <p:nvPr>
            <p:ph type="title"/>
          </p:nvPr>
        </p:nvSpPr>
        <p:spPr>
          <a:xfrm>
            <a:off x="4572000" y="415063"/>
            <a:ext cx="3708399"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sp>
        <p:nvSpPr>
          <p:cNvPr id="17" name="Text Placeholder 16"/>
          <p:cNvSpPr>
            <a:spLocks noGrp="1"/>
          </p:cNvSpPr>
          <p:nvPr>
            <p:ph type="body" sz="quarter" idx="10" hasCustomPrompt="1"/>
          </p:nvPr>
        </p:nvSpPr>
        <p:spPr>
          <a:xfrm>
            <a:off x="364153" y="992610"/>
            <a:ext cx="5296060" cy="992981"/>
          </a:xfrm>
        </p:spPr>
        <p:txBody>
          <a:bodyPr rtlCol="0"/>
          <a:lstStyle>
            <a:lvl1pPr marL="0" indent="0">
              <a:buFontTx/>
              <a:buNone/>
              <a:defRPr sz="3400" b="1" i="0">
                <a:solidFill>
                  <a:srgbClr val="25233F"/>
                </a:solidFill>
                <a:latin typeface="Century Gothic" panose="020B0502020202020204" pitchFamily="34" charset="0"/>
              </a:defRPr>
            </a:lvl1pPr>
          </a:lstStyle>
          <a:p>
            <a:pPr lvl="0" rtl="0"/>
            <a:r>
              <a:rPr lang="en-US"/>
              <a:t>Insert - title</a:t>
            </a:r>
          </a:p>
        </p:txBody>
      </p:sp>
      <p:sp>
        <p:nvSpPr>
          <p:cNvPr id="22" name="Shape 20"/>
          <p:cNvSpPr/>
          <p:nvPr userDrawn="1"/>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4" name="Pictur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2" name="Oval 11"/>
          <p:cNvSpPr/>
          <p:nvPr userDrawn="1"/>
        </p:nvSpPr>
        <p:spPr>
          <a:xfrm>
            <a:off x="528992" y="2102636"/>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13" name="Oval 12"/>
          <p:cNvSpPr/>
          <p:nvPr userDrawn="1"/>
        </p:nvSpPr>
        <p:spPr>
          <a:xfrm>
            <a:off x="4697478" y="2117750"/>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14" name="Oval 13"/>
          <p:cNvSpPr/>
          <p:nvPr userDrawn="1"/>
        </p:nvSpPr>
        <p:spPr>
          <a:xfrm>
            <a:off x="528992" y="4423670"/>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15" name="Oval 14"/>
          <p:cNvSpPr/>
          <p:nvPr userDrawn="1"/>
        </p:nvSpPr>
        <p:spPr>
          <a:xfrm>
            <a:off x="4697478" y="4438784"/>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4" name="Text Placeholder 3"/>
          <p:cNvSpPr>
            <a:spLocks noGrp="1"/>
          </p:cNvSpPr>
          <p:nvPr>
            <p:ph type="body" sz="quarter" idx="11" hasCustomPrompt="1"/>
          </p:nvPr>
        </p:nvSpPr>
        <p:spPr>
          <a:xfrm>
            <a:off x="2484438" y="2117501"/>
            <a:ext cx="2087562" cy="364548"/>
          </a:xfrm>
        </p:spPr>
        <p:txBody>
          <a:bodyPr rtlCol="0" anchor="ctr"/>
          <a:lstStyle>
            <a:lvl1pPr marL="0" indent="0">
              <a:buNone/>
              <a:defRPr sz="2000">
                <a:solidFill>
                  <a:schemeClr val="accent1"/>
                </a:solidFill>
              </a:defRPr>
            </a:lvl1pPr>
          </a:lstStyle>
          <a:p>
            <a:pPr lvl="0" rtl="0"/>
            <a:r>
              <a:rPr lang="en-US"/>
              <a:t>Insert - title</a:t>
            </a:r>
          </a:p>
        </p:txBody>
      </p:sp>
      <p:sp>
        <p:nvSpPr>
          <p:cNvPr id="16" name="Text Placeholder 15"/>
          <p:cNvSpPr>
            <a:spLocks noGrp="1"/>
          </p:cNvSpPr>
          <p:nvPr>
            <p:ph type="body" sz="quarter" idx="12" hasCustomPrompt="1"/>
          </p:nvPr>
        </p:nvSpPr>
        <p:spPr>
          <a:xfrm>
            <a:off x="2484439" y="2482049"/>
            <a:ext cx="2087562" cy="1467585"/>
          </a:xfrm>
        </p:spPr>
        <p:txBody>
          <a:bodyPr rtlCol="0"/>
          <a:lstStyle>
            <a:lvl1pPr marL="0" indent="0">
              <a:lnSpc>
                <a:spcPct val="120000"/>
              </a:lnSpc>
              <a:buNone/>
              <a:defRPr sz="1800" b="0"/>
            </a:lvl1pPr>
          </a:lstStyle>
          <a:p>
            <a:pPr lvl="0" rtl="0"/>
            <a:r>
              <a:rPr lang="en-US"/>
              <a:t>Insert - body</a:t>
            </a:r>
          </a:p>
        </p:txBody>
      </p:sp>
      <p:sp>
        <p:nvSpPr>
          <p:cNvPr id="25" name="Text Placeholder 3"/>
          <p:cNvSpPr>
            <a:spLocks noGrp="1"/>
          </p:cNvSpPr>
          <p:nvPr>
            <p:ph type="body" sz="quarter" idx="13" hasCustomPrompt="1"/>
          </p:nvPr>
        </p:nvSpPr>
        <p:spPr>
          <a:xfrm>
            <a:off x="6659563" y="2117501"/>
            <a:ext cx="2087562" cy="364548"/>
          </a:xfrm>
        </p:spPr>
        <p:txBody>
          <a:bodyPr rtlCol="0" anchor="ctr"/>
          <a:lstStyle>
            <a:lvl1pPr marL="0" indent="0">
              <a:buNone/>
              <a:defRPr sz="2000">
                <a:solidFill>
                  <a:schemeClr val="accent1"/>
                </a:solidFill>
              </a:defRPr>
            </a:lvl1pPr>
          </a:lstStyle>
          <a:p>
            <a:pPr lvl="0" rtl="0"/>
            <a:r>
              <a:rPr lang="en-US"/>
              <a:t>Insert - title</a:t>
            </a:r>
          </a:p>
        </p:txBody>
      </p:sp>
      <p:sp>
        <p:nvSpPr>
          <p:cNvPr id="26" name="Text Placeholder 15"/>
          <p:cNvSpPr>
            <a:spLocks noGrp="1"/>
          </p:cNvSpPr>
          <p:nvPr>
            <p:ph type="body" sz="quarter" idx="14" hasCustomPrompt="1"/>
          </p:nvPr>
        </p:nvSpPr>
        <p:spPr>
          <a:xfrm>
            <a:off x="6659564" y="2482049"/>
            <a:ext cx="2087562" cy="1467585"/>
          </a:xfrm>
        </p:spPr>
        <p:txBody>
          <a:bodyPr rtlCol="0"/>
          <a:lstStyle>
            <a:lvl1pPr marL="0" indent="0">
              <a:lnSpc>
                <a:spcPct val="120000"/>
              </a:lnSpc>
              <a:buNone/>
              <a:defRPr sz="1800" b="0"/>
            </a:lvl1pPr>
          </a:lstStyle>
          <a:p>
            <a:pPr lvl="0" rtl="0"/>
            <a:r>
              <a:rPr lang="en-US"/>
              <a:t>Insert - body</a:t>
            </a:r>
          </a:p>
        </p:txBody>
      </p:sp>
      <p:sp>
        <p:nvSpPr>
          <p:cNvPr id="27" name="Text Placeholder 3"/>
          <p:cNvSpPr>
            <a:spLocks noGrp="1"/>
          </p:cNvSpPr>
          <p:nvPr>
            <p:ph type="body" sz="quarter" idx="15" hasCustomPrompt="1"/>
          </p:nvPr>
        </p:nvSpPr>
        <p:spPr>
          <a:xfrm>
            <a:off x="2492951" y="4446092"/>
            <a:ext cx="2087562" cy="364548"/>
          </a:xfrm>
        </p:spPr>
        <p:txBody>
          <a:bodyPr rtlCol="0" anchor="ctr"/>
          <a:lstStyle>
            <a:lvl1pPr marL="0" indent="0">
              <a:buNone/>
              <a:defRPr sz="2000">
                <a:solidFill>
                  <a:schemeClr val="accent1"/>
                </a:solidFill>
              </a:defRPr>
            </a:lvl1pPr>
          </a:lstStyle>
          <a:p>
            <a:pPr lvl="0" rtl="0"/>
            <a:r>
              <a:rPr lang="en-US"/>
              <a:t>Insert - title</a:t>
            </a:r>
          </a:p>
        </p:txBody>
      </p:sp>
      <p:sp>
        <p:nvSpPr>
          <p:cNvPr id="28" name="Text Placeholder 15"/>
          <p:cNvSpPr>
            <a:spLocks noGrp="1"/>
          </p:cNvSpPr>
          <p:nvPr>
            <p:ph type="body" sz="quarter" idx="16" hasCustomPrompt="1"/>
          </p:nvPr>
        </p:nvSpPr>
        <p:spPr>
          <a:xfrm>
            <a:off x="2492952" y="4810640"/>
            <a:ext cx="2087562" cy="1467585"/>
          </a:xfrm>
        </p:spPr>
        <p:txBody>
          <a:bodyPr rtlCol="0"/>
          <a:lstStyle>
            <a:lvl1pPr marL="0" indent="0">
              <a:lnSpc>
                <a:spcPct val="120000"/>
              </a:lnSpc>
              <a:buNone/>
              <a:defRPr sz="1800" b="0"/>
            </a:lvl1pPr>
          </a:lstStyle>
          <a:p>
            <a:pPr lvl="0" rtl="0"/>
            <a:r>
              <a:rPr lang="en-US"/>
              <a:t>Insert - body</a:t>
            </a:r>
          </a:p>
        </p:txBody>
      </p:sp>
      <p:sp>
        <p:nvSpPr>
          <p:cNvPr id="29" name="Text Placeholder 3"/>
          <p:cNvSpPr>
            <a:spLocks noGrp="1"/>
          </p:cNvSpPr>
          <p:nvPr>
            <p:ph type="body" sz="quarter" idx="17" hasCustomPrompt="1"/>
          </p:nvPr>
        </p:nvSpPr>
        <p:spPr>
          <a:xfrm>
            <a:off x="6661151" y="4438784"/>
            <a:ext cx="2087562" cy="364548"/>
          </a:xfrm>
        </p:spPr>
        <p:txBody>
          <a:bodyPr rtlCol="0" anchor="ctr"/>
          <a:lstStyle>
            <a:lvl1pPr marL="0" indent="0">
              <a:buNone/>
              <a:defRPr sz="2000">
                <a:solidFill>
                  <a:schemeClr val="accent1"/>
                </a:solidFill>
              </a:defRPr>
            </a:lvl1pPr>
          </a:lstStyle>
          <a:p>
            <a:pPr lvl="0" rtl="0"/>
            <a:r>
              <a:rPr lang="en-US"/>
              <a:t>Insert - title</a:t>
            </a:r>
          </a:p>
        </p:txBody>
      </p:sp>
      <p:sp>
        <p:nvSpPr>
          <p:cNvPr id="30" name="Text Placeholder 15"/>
          <p:cNvSpPr>
            <a:spLocks noGrp="1"/>
          </p:cNvSpPr>
          <p:nvPr>
            <p:ph type="body" sz="quarter" idx="18" hasCustomPrompt="1"/>
          </p:nvPr>
        </p:nvSpPr>
        <p:spPr>
          <a:xfrm>
            <a:off x="6661152" y="4803332"/>
            <a:ext cx="2087562" cy="1467585"/>
          </a:xfrm>
        </p:spPr>
        <p:txBody>
          <a:bodyPr rtlCol="0"/>
          <a:lstStyle>
            <a:lvl1pPr marL="0" indent="0">
              <a:lnSpc>
                <a:spcPct val="120000"/>
              </a:lnSpc>
              <a:buNone/>
              <a:defRPr sz="1800" b="0"/>
            </a:lvl1pPr>
          </a:lstStyle>
          <a:p>
            <a:pPr lvl="0" rtl="0"/>
            <a:r>
              <a:rPr lang="en-US"/>
              <a:t>Insert - body</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Oval 10"/>
          <p:cNvSpPr/>
          <p:nvPr userDrawn="1"/>
        </p:nvSpPr>
        <p:spPr>
          <a:xfrm>
            <a:off x="702546" y="2802173"/>
            <a:ext cx="1553960" cy="1553960"/>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2" name="Oval 11"/>
          <p:cNvSpPr/>
          <p:nvPr userDrawn="1"/>
        </p:nvSpPr>
        <p:spPr>
          <a:xfrm>
            <a:off x="2753805" y="1831313"/>
            <a:ext cx="3662084"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3" name="Oval 12"/>
          <p:cNvSpPr/>
          <p:nvPr userDrawn="1"/>
        </p:nvSpPr>
        <p:spPr>
          <a:xfrm>
            <a:off x="6890420" y="2792985"/>
            <a:ext cx="1553960" cy="1553960"/>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4" name="Text Placeholder 9"/>
          <p:cNvSpPr>
            <a:spLocks noGrp="1"/>
          </p:cNvSpPr>
          <p:nvPr>
            <p:ph type="body" sz="quarter" idx="11" hasCustomPrompt="1"/>
          </p:nvPr>
        </p:nvSpPr>
        <p:spPr>
          <a:xfrm>
            <a:off x="395669" y="3147960"/>
            <a:ext cx="2167715" cy="844010"/>
          </a:xfrm>
        </p:spPr>
        <p:txBody>
          <a:bodyPr rtlCol="0" anchor="ctr"/>
          <a:lstStyle>
            <a:lvl1pPr marL="0" indent="0" algn="ctr">
              <a:buNone/>
              <a:defRPr sz="1800" b="1" i="0">
                <a:solidFill>
                  <a:schemeClr val="bg1"/>
                </a:solidFill>
                <a:latin typeface="Century Gothic" panose="020B0502020202020204" pitchFamily="34" charset="0"/>
              </a:defRPr>
            </a:lvl1pPr>
          </a:lstStyle>
          <a:p>
            <a:pPr lvl="0" rtl="0"/>
            <a:r>
              <a:rPr lang="en-US" spc="300"/>
              <a:t>LESS</a:t>
            </a:r>
          </a:p>
        </p:txBody>
      </p:sp>
      <p:sp>
        <p:nvSpPr>
          <p:cNvPr id="15" name="Text Placeholder 9"/>
          <p:cNvSpPr txBox="1"/>
          <p:nvPr userDrawn="1"/>
        </p:nvSpPr>
        <p:spPr>
          <a:xfrm>
            <a:off x="6583043" y="3147960"/>
            <a:ext cx="2168715" cy="844010"/>
          </a:xfrm>
          <a:prstGeom prst="rect">
            <a:avLst/>
          </a:prstGeom>
        </p:spPr>
        <p:txBody>
          <a:bodyPr rtlCol="0" anchor="ctr"/>
          <a:lstStyle>
            <a:lvl1pPr marL="0" marR="0" indent="0" algn="ctr" defTabSz="914400" rtl="0" latinLnBrk="0">
              <a:lnSpc>
                <a:spcPct val="90000"/>
              </a:lnSpc>
              <a:spcBef>
                <a:spcPts val="1000"/>
              </a:spcBef>
              <a:spcAft>
                <a:spcPts val="0"/>
              </a:spcAft>
              <a:buClrTx/>
              <a:buSzPct val="100000"/>
              <a:buFont typeface="Arial" panose="020B0604020202020204"/>
              <a:buNone/>
              <a:defRPr sz="1800" b="1" i="0" u="none" strike="noStrike" cap="none" spc="0" baseline="0">
                <a:ln>
                  <a:noFill/>
                </a:ln>
                <a:solidFill>
                  <a:schemeClr val="bg1"/>
                </a:solidFill>
                <a:uFillTx/>
                <a:latin typeface="Century Gothic" panose="020B0502020202020204" pitchFamily="34" charset="0"/>
                <a:ea typeface="+mj-ea"/>
                <a:cs typeface="+mj-cs"/>
                <a:sym typeface="Calibri" panose="020F0502020204030204"/>
              </a:defRPr>
            </a:lvl1pPr>
            <a:lvl2pPr marL="723900" marR="0" indent="-2667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2pPr>
            <a:lvl3pPr marL="1234440" marR="0" indent="-32004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3pPr>
            <a:lvl4pPr marL="1727200" marR="0" indent="-3556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4pPr>
            <a:lvl5pPr marL="2184400" marR="0" indent="-3556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5pPr>
            <a:lvl6pPr marL="26416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6pPr>
            <a:lvl7pPr marL="30988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7pPr>
            <a:lvl8pPr marL="35560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8pPr>
            <a:lvl9pPr marL="4013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en-US" spc="300"/>
              <a:t>MORE</a:t>
            </a:r>
          </a:p>
        </p:txBody>
      </p:sp>
      <p:sp>
        <p:nvSpPr>
          <p:cNvPr id="19" name="Text Placeholder 16"/>
          <p:cNvSpPr>
            <a:spLocks noGrp="1"/>
          </p:cNvSpPr>
          <p:nvPr>
            <p:ph type="body" sz="quarter" idx="12" hasCustomPrompt="1"/>
          </p:nvPr>
        </p:nvSpPr>
        <p:spPr>
          <a:xfrm>
            <a:off x="2946721" y="2558589"/>
            <a:ext cx="3272300" cy="1102949"/>
          </a:xfrm>
        </p:spPr>
        <p:txBody>
          <a:bodyPr rtlCol="0"/>
          <a:lstStyle>
            <a:lvl1pPr marL="0" indent="0" algn="ctr">
              <a:buFontTx/>
              <a:buNone/>
              <a:defRPr sz="2400" b="1" i="0">
                <a:solidFill>
                  <a:schemeClr val="bg1"/>
                </a:solidFill>
                <a:latin typeface="Century Gothic" panose="020B0502020202020204" pitchFamily="34" charset="0"/>
              </a:defRPr>
            </a:lvl1pPr>
          </a:lstStyle>
          <a:p>
            <a:pPr lvl="0" rtl="0"/>
            <a:r>
              <a:rPr lang="en-US"/>
              <a:t>Insert - question</a:t>
            </a:r>
          </a:p>
        </p:txBody>
      </p:sp>
      <p:sp>
        <p:nvSpPr>
          <p:cNvPr id="23" name="Text Placeholder 16"/>
          <p:cNvSpPr>
            <a:spLocks noGrp="1"/>
          </p:cNvSpPr>
          <p:nvPr>
            <p:ph type="body" sz="quarter" idx="13" hasCustomPrompt="1"/>
          </p:nvPr>
        </p:nvSpPr>
        <p:spPr>
          <a:xfrm>
            <a:off x="2943942" y="4217663"/>
            <a:ext cx="3272300" cy="1102949"/>
          </a:xfrm>
        </p:spPr>
        <p:txBody>
          <a:bodyPr rtlCol="0"/>
          <a:lstStyle>
            <a:lvl1pPr marL="0" indent="0" algn="ctr">
              <a:buFontTx/>
              <a:buNone/>
              <a:defRPr sz="6000" b="1" i="0">
                <a:solidFill>
                  <a:schemeClr val="bg1"/>
                </a:solidFill>
                <a:latin typeface="Century Gothic" panose="020B0502020202020204" pitchFamily="34" charset="0"/>
              </a:defRPr>
            </a:lvl1pPr>
          </a:lstStyle>
          <a:p>
            <a:pPr lvl="0" rtl="0"/>
            <a:r>
              <a:rPr lang="en-US"/>
              <a:t>##</a:t>
            </a:r>
          </a:p>
        </p:txBody>
      </p:sp>
      <p:sp>
        <p:nvSpPr>
          <p:cNvPr id="24" name="TextBox 23"/>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pPr>
            <a:r>
              <a:rPr lang="en-US" sz="3400" b="1" i="0" u="none" strike="noStrike" cap="none" spc="0" normalizeH="0">
                <a:ln>
                  <a:noFill/>
                </a:ln>
                <a:solidFill>
                  <a:schemeClr val="bg1"/>
                </a:solidFill>
                <a:effectLst/>
                <a:uFillTx/>
                <a:latin typeface="Century Gothic" panose="020B0502020202020204" pitchFamily="34" charset="0"/>
                <a:ea typeface="+mj-ea"/>
                <a:cs typeface="+mj-cs"/>
                <a:sym typeface="Calibri" panose="020F0502020204030204"/>
              </a:rPr>
              <a:t>Less or more</a:t>
            </a: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2" name="Oval 11"/>
          <p:cNvSpPr/>
          <p:nvPr userDrawn="1"/>
        </p:nvSpPr>
        <p:spPr>
          <a:xfrm>
            <a:off x="6583043" y="2856508"/>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4" name="Text Placeholder 9"/>
          <p:cNvSpPr txBox="1"/>
          <p:nvPr userDrawn="1"/>
        </p:nvSpPr>
        <p:spPr>
          <a:xfrm>
            <a:off x="6583043" y="3147960"/>
            <a:ext cx="2168715" cy="844010"/>
          </a:xfrm>
          <a:prstGeom prst="rect">
            <a:avLst/>
          </a:prstGeom>
        </p:spPr>
        <p:txBody>
          <a:bodyPr rtlCol="0" anchor="ctr"/>
          <a:lstStyle>
            <a:lvl1pPr marL="0" marR="0" indent="0" algn="ctr" defTabSz="914400" rtl="0" latinLnBrk="0">
              <a:lnSpc>
                <a:spcPct val="90000"/>
              </a:lnSpc>
              <a:spcBef>
                <a:spcPts val="1000"/>
              </a:spcBef>
              <a:spcAft>
                <a:spcPts val="0"/>
              </a:spcAft>
              <a:buClrTx/>
              <a:buSzPct val="100000"/>
              <a:buFont typeface="Arial" panose="020B0604020202020204"/>
              <a:buNone/>
              <a:defRPr sz="1800" b="1" i="0" u="none" strike="noStrike" cap="none" spc="0" baseline="0">
                <a:ln>
                  <a:noFill/>
                </a:ln>
                <a:solidFill>
                  <a:schemeClr val="bg1"/>
                </a:solidFill>
                <a:uFillTx/>
                <a:latin typeface="Century Gothic" panose="020B0502020202020204" pitchFamily="34" charset="0"/>
                <a:ea typeface="+mj-ea"/>
                <a:cs typeface="+mj-cs"/>
                <a:sym typeface="Calibri" panose="020F0502020204030204"/>
              </a:defRPr>
            </a:lvl1pPr>
            <a:lvl2pPr marL="723900" marR="0" indent="-2667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2pPr>
            <a:lvl3pPr marL="1234440" marR="0" indent="-32004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3pPr>
            <a:lvl4pPr marL="1727200" marR="0" indent="-3556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4pPr>
            <a:lvl5pPr marL="2184400" marR="0" indent="-3556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5pPr>
            <a:lvl6pPr marL="26416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6pPr>
            <a:lvl7pPr marL="30988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7pPr>
            <a:lvl8pPr marL="35560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8pPr>
            <a:lvl9pPr marL="4013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en-US" spc="300"/>
              <a:t>MORE</a:t>
            </a:r>
          </a:p>
        </p:txBody>
      </p:sp>
      <p:sp>
        <p:nvSpPr>
          <p:cNvPr id="15" name="TextBox 14"/>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pPr>
            <a:r>
              <a:rPr lang="en-US" sz="3400" b="1" i="0" u="none" strike="noStrike" cap="none" spc="0" normalizeH="0">
                <a:ln>
                  <a:noFill/>
                </a:ln>
                <a:solidFill>
                  <a:schemeClr val="bg1"/>
                </a:solidFill>
                <a:effectLst/>
                <a:uFillTx/>
                <a:latin typeface="Century Gothic" panose="020B0502020202020204" pitchFamily="34" charset="0"/>
                <a:ea typeface="+mj-ea"/>
                <a:cs typeface="+mj-cs"/>
                <a:sym typeface="Calibri" panose="020F0502020204030204"/>
              </a:rPr>
              <a:t>Less or more</a:t>
            </a:r>
          </a:p>
        </p:txBody>
      </p:sp>
      <p:sp>
        <p:nvSpPr>
          <p:cNvPr id="16" name="Oval 15"/>
          <p:cNvSpPr/>
          <p:nvPr userDrawn="1"/>
        </p:nvSpPr>
        <p:spPr>
          <a:xfrm>
            <a:off x="2753805" y="1831313"/>
            <a:ext cx="3662084"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6" name="Text Placeholder 16"/>
          <p:cNvSpPr>
            <a:spLocks noGrp="1"/>
          </p:cNvSpPr>
          <p:nvPr>
            <p:ph type="body" sz="quarter" idx="15" hasCustomPrompt="1"/>
          </p:nvPr>
        </p:nvSpPr>
        <p:spPr>
          <a:xfrm>
            <a:off x="6696466" y="3705785"/>
            <a:ext cx="1924684" cy="1102949"/>
          </a:xfrm>
        </p:spPr>
        <p:txBody>
          <a:bodyPr rtlCol="0"/>
          <a:lstStyle>
            <a:lvl1pPr marL="0" indent="0" algn="ctr">
              <a:buFontTx/>
              <a:buNone/>
              <a:defRPr sz="4800" b="1" i="0">
                <a:solidFill>
                  <a:schemeClr val="tx1"/>
                </a:solidFill>
                <a:latin typeface="Century Gothic" panose="020B0502020202020204" pitchFamily="34" charset="0"/>
              </a:defRPr>
            </a:lvl1pPr>
          </a:lstStyle>
          <a:p>
            <a:pPr lvl="0" rtl="0"/>
            <a:r>
              <a:rPr lang="en-US"/>
              <a:t>##</a:t>
            </a:r>
          </a:p>
        </p:txBody>
      </p:sp>
      <p:sp>
        <p:nvSpPr>
          <p:cNvPr id="19" name="Text Placeholder 16"/>
          <p:cNvSpPr>
            <a:spLocks noGrp="1"/>
          </p:cNvSpPr>
          <p:nvPr>
            <p:ph type="body" sz="quarter" idx="12" hasCustomPrompt="1"/>
          </p:nvPr>
        </p:nvSpPr>
        <p:spPr>
          <a:xfrm>
            <a:off x="2946721" y="2558589"/>
            <a:ext cx="3272300" cy="1102949"/>
          </a:xfrm>
        </p:spPr>
        <p:txBody>
          <a:bodyPr rtlCol="0"/>
          <a:lstStyle>
            <a:lvl1pPr marL="0" indent="0" algn="ctr">
              <a:buFontTx/>
              <a:buNone/>
              <a:defRPr sz="2400" b="1" i="0">
                <a:solidFill>
                  <a:schemeClr val="bg1"/>
                </a:solidFill>
                <a:latin typeface="Century Gothic" panose="020B0502020202020204" pitchFamily="34" charset="0"/>
              </a:defRPr>
            </a:lvl1pPr>
          </a:lstStyle>
          <a:p>
            <a:pPr lvl="0" rtl="0"/>
            <a:r>
              <a:rPr lang="en-US"/>
              <a:t>Insert - question</a:t>
            </a:r>
          </a:p>
        </p:txBody>
      </p:sp>
      <p:sp>
        <p:nvSpPr>
          <p:cNvPr id="22" name="Text Placeholder 16"/>
          <p:cNvSpPr>
            <a:spLocks noGrp="1"/>
          </p:cNvSpPr>
          <p:nvPr>
            <p:ph type="body" sz="quarter" idx="13" hasCustomPrompt="1"/>
          </p:nvPr>
        </p:nvSpPr>
        <p:spPr>
          <a:xfrm>
            <a:off x="2943942" y="4217663"/>
            <a:ext cx="3272300" cy="1102949"/>
          </a:xfrm>
        </p:spPr>
        <p:txBody>
          <a:bodyPr rtlCol="0"/>
          <a:lstStyle>
            <a:lvl1pPr marL="0" indent="0" algn="ctr">
              <a:buFontTx/>
              <a:buNone/>
              <a:defRPr sz="6000" b="1" i="0">
                <a:solidFill>
                  <a:schemeClr val="bg1"/>
                </a:solidFill>
                <a:latin typeface="Century Gothic" panose="020B0502020202020204" pitchFamily="34" charset="0"/>
              </a:defRPr>
            </a:lvl1pPr>
          </a:lstStyle>
          <a:p>
            <a:pPr lvl="0" rtl="0"/>
            <a:r>
              <a:rPr lang="en-US"/>
              <a:t>##</a:t>
            </a: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Oval 10"/>
          <p:cNvSpPr/>
          <p:nvPr userDrawn="1"/>
        </p:nvSpPr>
        <p:spPr>
          <a:xfrm>
            <a:off x="395669" y="2876196"/>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3" name="Text Placeholder 9"/>
          <p:cNvSpPr>
            <a:spLocks noGrp="1"/>
          </p:cNvSpPr>
          <p:nvPr>
            <p:ph type="body" sz="quarter" idx="11" hasCustomPrompt="1"/>
          </p:nvPr>
        </p:nvSpPr>
        <p:spPr>
          <a:xfrm>
            <a:off x="395669" y="3147960"/>
            <a:ext cx="2167715" cy="844010"/>
          </a:xfrm>
        </p:spPr>
        <p:txBody>
          <a:bodyPr rtlCol="0" anchor="ctr"/>
          <a:lstStyle>
            <a:lvl1pPr marL="0" indent="0" algn="ctr">
              <a:buNone/>
              <a:defRPr sz="1800" b="1" i="0">
                <a:solidFill>
                  <a:schemeClr val="bg1"/>
                </a:solidFill>
                <a:latin typeface="Century Gothic" panose="020B0502020202020204" pitchFamily="34" charset="0"/>
              </a:defRPr>
            </a:lvl1pPr>
          </a:lstStyle>
          <a:p>
            <a:pPr lvl="0" rtl="0"/>
            <a:r>
              <a:rPr lang="en-US" spc="300"/>
              <a:t>LESS</a:t>
            </a:r>
          </a:p>
        </p:txBody>
      </p:sp>
      <p:sp>
        <p:nvSpPr>
          <p:cNvPr id="15" name="TextBox 14"/>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pPr>
            <a:r>
              <a:rPr lang="en-US" sz="3400" b="1" i="0" u="none" strike="noStrike" cap="none" spc="0" normalizeH="0">
                <a:ln>
                  <a:noFill/>
                </a:ln>
                <a:solidFill>
                  <a:schemeClr val="bg1"/>
                </a:solidFill>
                <a:effectLst/>
                <a:uFillTx/>
                <a:latin typeface="Century Gothic" panose="020B0502020202020204" pitchFamily="34" charset="0"/>
                <a:ea typeface="+mj-ea"/>
                <a:cs typeface="+mj-cs"/>
                <a:sym typeface="Calibri" panose="020F0502020204030204"/>
              </a:rPr>
              <a:t>Less or more</a:t>
            </a:r>
          </a:p>
        </p:txBody>
      </p:sp>
      <p:sp>
        <p:nvSpPr>
          <p:cNvPr id="16" name="Oval 15"/>
          <p:cNvSpPr/>
          <p:nvPr userDrawn="1"/>
        </p:nvSpPr>
        <p:spPr>
          <a:xfrm>
            <a:off x="2753805" y="1831313"/>
            <a:ext cx="3662084"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9" name="Text Placeholder 16"/>
          <p:cNvSpPr>
            <a:spLocks noGrp="1"/>
          </p:cNvSpPr>
          <p:nvPr>
            <p:ph type="body" sz="quarter" idx="14" hasCustomPrompt="1"/>
          </p:nvPr>
        </p:nvSpPr>
        <p:spPr>
          <a:xfrm>
            <a:off x="508818" y="3728443"/>
            <a:ext cx="1924684" cy="1102949"/>
          </a:xfrm>
        </p:spPr>
        <p:txBody>
          <a:bodyPr rtlCol="0"/>
          <a:lstStyle>
            <a:lvl1pPr marL="0" indent="0" algn="ctr">
              <a:buFontTx/>
              <a:buNone/>
              <a:defRPr sz="4800" b="1" i="0">
                <a:solidFill>
                  <a:schemeClr val="tx1"/>
                </a:solidFill>
                <a:latin typeface="Century Gothic" panose="020B0502020202020204" pitchFamily="34" charset="0"/>
              </a:defRPr>
            </a:lvl1pPr>
          </a:lstStyle>
          <a:p>
            <a:pPr lvl="0" rtl="0"/>
            <a:r>
              <a:rPr lang="en-US"/>
              <a:t>##</a:t>
            </a:r>
          </a:p>
        </p:txBody>
      </p:sp>
      <p:sp>
        <p:nvSpPr>
          <p:cNvPr id="14" name="Text Placeholder 16"/>
          <p:cNvSpPr>
            <a:spLocks noGrp="1"/>
          </p:cNvSpPr>
          <p:nvPr>
            <p:ph type="body" sz="quarter" idx="12" hasCustomPrompt="1"/>
          </p:nvPr>
        </p:nvSpPr>
        <p:spPr>
          <a:xfrm>
            <a:off x="2946721" y="2558589"/>
            <a:ext cx="3272300" cy="1102949"/>
          </a:xfrm>
        </p:spPr>
        <p:txBody>
          <a:bodyPr rtlCol="0"/>
          <a:lstStyle>
            <a:lvl1pPr marL="0" indent="0" algn="ctr">
              <a:buFontTx/>
              <a:buNone/>
              <a:defRPr sz="2400" b="1" i="0">
                <a:solidFill>
                  <a:schemeClr val="bg1"/>
                </a:solidFill>
                <a:latin typeface="Century Gothic" panose="020B0502020202020204" pitchFamily="34" charset="0"/>
              </a:defRPr>
            </a:lvl1pPr>
          </a:lstStyle>
          <a:p>
            <a:pPr lvl="0" rtl="0"/>
            <a:r>
              <a:rPr lang="en-US"/>
              <a:t>Insert - question</a:t>
            </a:r>
          </a:p>
        </p:txBody>
      </p:sp>
      <p:sp>
        <p:nvSpPr>
          <p:cNvPr id="22" name="Text Placeholder 16"/>
          <p:cNvSpPr>
            <a:spLocks noGrp="1"/>
          </p:cNvSpPr>
          <p:nvPr>
            <p:ph type="body" sz="quarter" idx="13" hasCustomPrompt="1"/>
          </p:nvPr>
        </p:nvSpPr>
        <p:spPr>
          <a:xfrm>
            <a:off x="2943942" y="4217663"/>
            <a:ext cx="3272300" cy="1102949"/>
          </a:xfrm>
        </p:spPr>
        <p:txBody>
          <a:bodyPr rtlCol="0"/>
          <a:lstStyle>
            <a:lvl1pPr marL="0" indent="0" algn="ctr">
              <a:buFontTx/>
              <a:buNone/>
              <a:defRPr sz="6000" b="1" i="0">
                <a:solidFill>
                  <a:schemeClr val="bg1"/>
                </a:solidFill>
                <a:latin typeface="Century Gothic" panose="020B0502020202020204" pitchFamily="34" charset="0"/>
              </a:defRPr>
            </a:lvl1pPr>
          </a:lstStyle>
          <a:p>
            <a:pPr lvl="0" rtl="0"/>
            <a:r>
              <a:rPr lang="en-US"/>
              <a:t>##</a:t>
            </a: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counter gallery link">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en-US"/>
              <a:t>Insert – gallery title</a:t>
            </a:r>
          </a:p>
        </p:txBody>
      </p:sp>
      <p:sp>
        <p:nvSpPr>
          <p:cNvPr id="3" name="Rectangle 2"/>
          <p:cNvSpPr/>
          <p:nvPr userDrawn="1"/>
        </p:nvSpPr>
        <p:spPr>
          <a:xfrm>
            <a:off x="395288" y="1634593"/>
            <a:ext cx="645843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counter video link">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72833" y="1092241"/>
            <a:ext cx="374317" cy="374317"/>
          </a:xfrm>
          <a:prstGeom prst="rect">
            <a:avLst/>
          </a:prstGeom>
        </p:spPr>
      </p:pic>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en-US"/>
              <a:t>Insert – video title</a:t>
            </a:r>
          </a:p>
        </p:txBody>
      </p:sp>
      <p:sp>
        <p:nvSpPr>
          <p:cNvPr id="3" name="Rectangle 2"/>
          <p:cNvSpPr/>
          <p:nvPr userDrawn="1"/>
        </p:nvSpPr>
        <p:spPr>
          <a:xfrm>
            <a:off x="395287" y="1634592"/>
            <a:ext cx="7451863" cy="4191673"/>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utcomes 1">
    <p:spTree>
      <p:nvGrpSpPr>
        <p:cNvPr id="1" name=""/>
        <p:cNvGrpSpPr/>
        <p:nvPr/>
      </p:nvGrpSpPr>
      <p:grpSpPr>
        <a:xfrm>
          <a:off x="0" y="0"/>
          <a:ext cx="0" cy="0"/>
          <a:chOff x="0" y="0"/>
          <a:chExt cx="0" cy="0"/>
        </a:xfrm>
      </p:grpSpPr>
      <p:sp>
        <p:nvSpPr>
          <p:cNvPr id="24" name="Shape 137"/>
          <p:cNvSpPr>
            <a:spLocks noChangeAspect="1"/>
          </p:cNvSpPr>
          <p:nvPr userDrawn="1"/>
        </p:nvSpPr>
        <p:spPr>
          <a:xfrm>
            <a:off x="-1767807" y="-1263731"/>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5" name="Text Placeholder 4"/>
          <p:cNvSpPr>
            <a:spLocks noGrp="1"/>
          </p:cNvSpPr>
          <p:nvPr>
            <p:ph type="body" sz="quarter" idx="10" hasCustomPrompt="1"/>
          </p:nvPr>
        </p:nvSpPr>
        <p:spPr>
          <a:xfrm>
            <a:off x="349946" y="1026912"/>
            <a:ext cx="2801937" cy="359903"/>
          </a:xfrm>
        </p:spPr>
        <p:txBody>
          <a:bodyPr rtlCol="0"/>
          <a:lstStyle>
            <a:lvl1pPr marL="0" indent="0">
              <a:buNone/>
              <a:defRPr sz="2000" b="1" i="0">
                <a:solidFill>
                  <a:schemeClr val="bg1"/>
                </a:solidFill>
                <a:latin typeface="Century Gothic" panose="020B0502020202020204" pitchFamily="34" charset="0"/>
              </a:defRPr>
            </a:lvl1pPr>
          </a:lstStyle>
          <a:p>
            <a:pPr lvl="0" rtl="0"/>
            <a:r>
              <a:rPr lang="en-US"/>
              <a:t>Insert - Main Enquiry</a:t>
            </a:r>
          </a:p>
        </p:txBody>
      </p:sp>
      <p:sp>
        <p:nvSpPr>
          <p:cNvPr id="13" name="Text Placeholder 12"/>
          <p:cNvSpPr>
            <a:spLocks noGrp="1"/>
          </p:cNvSpPr>
          <p:nvPr>
            <p:ph type="body" sz="quarter" idx="11" hasCustomPrompt="1"/>
          </p:nvPr>
        </p:nvSpPr>
        <p:spPr>
          <a:xfrm>
            <a:off x="349946" y="1276845"/>
            <a:ext cx="5290496" cy="1595198"/>
          </a:xfrm>
        </p:spPr>
        <p:txBody>
          <a:bodyPr rtlCol="0"/>
          <a:lstStyle>
            <a:lvl1pPr marL="0" marR="0" indent="0" algn="l" defTabSz="914400" rtl="0" eaLnBrk="1" fontAlgn="auto" latinLnBrk="0" hangingPunct="1">
              <a:lnSpc>
                <a:spcPct val="90000"/>
              </a:lnSpc>
              <a:spcBef>
                <a:spcPts val="1000"/>
              </a:spcBef>
              <a:spcAft>
                <a:spcPts val="0"/>
              </a:spcAft>
              <a:buClrTx/>
              <a:buSzPct val="100000"/>
              <a:buFont typeface="Arial" panose="020B0604020202020204"/>
              <a:buNone/>
              <a:defRPr sz="3400" b="1" i="0">
                <a:solidFill>
                  <a:schemeClr val="bg1"/>
                </a:solidFill>
                <a:latin typeface="Century Gothic" panose="020B0502020202020204" pitchFamily="34" charset="0"/>
              </a:defRPr>
            </a:lvl1pPr>
          </a:lstStyle>
          <a:p>
            <a:pPr lvl="0" rtl="0"/>
            <a:r>
              <a:rPr lang="en-US"/>
              <a:t>Insert - title</a:t>
            </a:r>
            <a:br>
              <a:rPr lang="en-US" dirty="0"/>
            </a:br>
            <a:r>
              <a:rPr lang="en-US"/>
              <a:t>Insert - title </a:t>
            </a:r>
            <a:br>
              <a:rPr lang="en-US" dirty="0"/>
            </a:br>
            <a:r>
              <a:rPr lang="en-US"/>
              <a:t>Insert - title</a:t>
            </a:r>
          </a:p>
        </p:txBody>
      </p:sp>
      <p:sp>
        <p:nvSpPr>
          <p:cNvPr id="15" name="Text Placeholder 14"/>
          <p:cNvSpPr>
            <a:spLocks noGrp="1"/>
          </p:cNvSpPr>
          <p:nvPr>
            <p:ph type="body" sz="quarter" idx="12" hasCustomPrompt="1"/>
          </p:nvPr>
        </p:nvSpPr>
        <p:spPr>
          <a:xfrm>
            <a:off x="349946" y="2850835"/>
            <a:ext cx="3542323" cy="354852"/>
          </a:xfrm>
        </p:spPr>
        <p:txBody>
          <a:bodyPr rtlCol="0"/>
          <a:lstStyle>
            <a:lvl1pPr marL="0" indent="0">
              <a:buNone/>
              <a:defRPr sz="2000" b="1" i="0">
                <a:solidFill>
                  <a:schemeClr val="bg1"/>
                </a:solidFill>
                <a:latin typeface="Century Gothic" panose="020B0502020202020204" pitchFamily="34" charset="0"/>
              </a:defRPr>
            </a:lvl1pPr>
          </a:lstStyle>
          <a:p>
            <a:pPr lvl="0" rtl="0"/>
            <a:r>
              <a:rPr lang="en-US"/>
              <a:t>Insert - Learning Outcomes</a:t>
            </a:r>
          </a:p>
        </p:txBody>
      </p:sp>
      <p:grpSp>
        <p:nvGrpSpPr>
          <p:cNvPr id="26" name="Group 162" descr="Gruppieren 2"/>
          <p:cNvGrpSpPr/>
          <p:nvPr userDrawn="1"/>
        </p:nvGrpSpPr>
        <p:grpSpPr>
          <a:xfrm>
            <a:off x="277041" y="3573435"/>
            <a:ext cx="1501076" cy="1539185"/>
            <a:chOff x="939242" y="252757"/>
            <a:chExt cx="3002151" cy="3078367"/>
          </a:xfrm>
        </p:grpSpPr>
        <p:sp>
          <p:nvSpPr>
            <p:cNvPr id="27" name="Shape 159"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00"/>
              </a:pPr>
              <a:endParaRPr sz="100" dirty="0"/>
            </a:p>
          </p:txBody>
        </p:sp>
        <p:sp>
          <p:nvSpPr>
            <p:cNvPr id="29" name="Shape 161"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300">
                  <a:solidFill>
                    <a:schemeClr val="bg1"/>
                  </a:solidFill>
                </a:rPr>
                <a:t>01</a:t>
              </a:r>
            </a:p>
          </p:txBody>
        </p:sp>
      </p:grpSp>
      <p:grpSp>
        <p:nvGrpSpPr>
          <p:cNvPr id="30" name="Group 166" descr="Gruppieren 2"/>
          <p:cNvGrpSpPr/>
          <p:nvPr userDrawn="1"/>
        </p:nvGrpSpPr>
        <p:grpSpPr>
          <a:xfrm>
            <a:off x="3019628" y="3524348"/>
            <a:ext cx="1501076" cy="1539185"/>
            <a:chOff x="939242" y="252757"/>
            <a:chExt cx="3002151" cy="3078367"/>
          </a:xfrm>
        </p:grpSpPr>
        <p:sp>
          <p:nvSpPr>
            <p:cNvPr id="31" name="Shape 163"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33" name="Shape 165"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300">
                  <a:solidFill>
                    <a:schemeClr val="bg1"/>
                  </a:solidFill>
                </a:rPr>
                <a:t>02</a:t>
              </a:r>
            </a:p>
          </p:txBody>
        </p:sp>
      </p:grpSp>
      <p:grpSp>
        <p:nvGrpSpPr>
          <p:cNvPr id="34" name="Group 170" descr="Gruppieren 2"/>
          <p:cNvGrpSpPr/>
          <p:nvPr userDrawn="1"/>
        </p:nvGrpSpPr>
        <p:grpSpPr>
          <a:xfrm>
            <a:off x="5774315" y="3524348"/>
            <a:ext cx="1501076" cy="1539185"/>
            <a:chOff x="939242" y="252757"/>
            <a:chExt cx="3002151" cy="3078367"/>
          </a:xfrm>
        </p:grpSpPr>
        <p:sp>
          <p:nvSpPr>
            <p:cNvPr id="35" name="Shape 167"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a:p>
          </p:txBody>
        </p:sp>
        <p:sp>
          <p:nvSpPr>
            <p:cNvPr id="37" name="Shape 169"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300">
                  <a:solidFill>
                    <a:schemeClr val="bg1"/>
                  </a:solidFill>
                </a:rPr>
                <a:t>03</a:t>
              </a:r>
            </a:p>
          </p:txBody>
        </p:sp>
      </p:grpSp>
      <p:sp>
        <p:nvSpPr>
          <p:cNvPr id="54" name="Text Placeholder 6"/>
          <p:cNvSpPr>
            <a:spLocks noGrp="1"/>
          </p:cNvSpPr>
          <p:nvPr>
            <p:ph type="body" sz="quarter" idx="13" hasCustomPrompt="1"/>
          </p:nvPr>
        </p:nvSpPr>
        <p:spPr>
          <a:xfrm>
            <a:off x="668137" y="3825466"/>
            <a:ext cx="2265362" cy="896938"/>
          </a:xfrm>
        </p:spPr>
        <p:txBody>
          <a:bodyPr rtlCol="0"/>
          <a:lstStyle>
            <a:lvl1pPr marL="0" indent="0">
              <a:buNone/>
              <a:defRPr sz="1700" b="1" i="0">
                <a:solidFill>
                  <a:schemeClr val="bg1"/>
                </a:solidFill>
                <a:latin typeface="Century Gothic" panose="020B0502020202020204" pitchFamily="34" charset="0"/>
              </a:defRPr>
            </a:lvl1pPr>
          </a:lstStyle>
          <a:p>
            <a:pPr lvl="0" rtl="0"/>
            <a:r>
              <a:rPr lang="en-US"/>
              <a:t>Insert - learning outcomes</a:t>
            </a:r>
          </a:p>
        </p:txBody>
      </p:sp>
      <p:sp>
        <p:nvSpPr>
          <p:cNvPr id="55" name="Text Placeholder 6"/>
          <p:cNvSpPr>
            <a:spLocks noGrp="1"/>
          </p:cNvSpPr>
          <p:nvPr>
            <p:ph type="body" sz="quarter" idx="14" hasCustomPrompt="1"/>
          </p:nvPr>
        </p:nvSpPr>
        <p:spPr>
          <a:xfrm>
            <a:off x="3375080" y="3825466"/>
            <a:ext cx="2265362" cy="896938"/>
          </a:xfrm>
        </p:spPr>
        <p:txBody>
          <a:bodyPr rtlCol="0"/>
          <a:lstStyle>
            <a:lvl1pPr marL="0" indent="0">
              <a:buNone/>
              <a:defRPr sz="1700" b="1" i="0">
                <a:solidFill>
                  <a:schemeClr val="bg1"/>
                </a:solidFill>
                <a:latin typeface="Century Gothic" panose="020B0502020202020204" pitchFamily="34" charset="0"/>
              </a:defRPr>
            </a:lvl1pPr>
          </a:lstStyle>
          <a:p>
            <a:pPr lvl="0" rtl="0"/>
            <a:r>
              <a:rPr lang="en-US"/>
              <a:t>Insert - learning outcomes</a:t>
            </a:r>
          </a:p>
        </p:txBody>
      </p:sp>
      <p:sp>
        <p:nvSpPr>
          <p:cNvPr id="56" name="Text Placeholder 6"/>
          <p:cNvSpPr>
            <a:spLocks noGrp="1"/>
          </p:cNvSpPr>
          <p:nvPr>
            <p:ph type="body" sz="quarter" idx="15" hasCustomPrompt="1"/>
          </p:nvPr>
        </p:nvSpPr>
        <p:spPr>
          <a:xfrm>
            <a:off x="6126745" y="3819178"/>
            <a:ext cx="2265362" cy="896938"/>
          </a:xfrm>
        </p:spPr>
        <p:txBody>
          <a:bodyPr rtlCol="0"/>
          <a:lstStyle>
            <a:lvl1pPr marL="0" indent="0">
              <a:buNone/>
              <a:defRPr sz="1700" b="1" i="0">
                <a:solidFill>
                  <a:schemeClr val="bg1"/>
                </a:solidFill>
                <a:latin typeface="Century Gothic" panose="020B0502020202020204" pitchFamily="34" charset="0"/>
              </a:defRPr>
            </a:lvl1pPr>
          </a:lstStyle>
          <a:p>
            <a:pPr lvl="0" rtl="0"/>
            <a:r>
              <a:rPr lang="en-US"/>
              <a:t>Insert - learning outcomes</a:t>
            </a: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counter activity link">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82463" y="1095802"/>
            <a:ext cx="369408" cy="369408"/>
          </a:xfrm>
          <a:prstGeom prst="rect">
            <a:avLst/>
          </a:prstGeom>
        </p:spPr>
      </p:pic>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en-US"/>
              <a:t>Insert – activity title</a:t>
            </a:r>
          </a:p>
        </p:txBody>
      </p:sp>
      <p:sp>
        <p:nvSpPr>
          <p:cNvPr id="3" name="Rectangle 2"/>
          <p:cNvSpPr/>
          <p:nvPr userDrawn="1"/>
        </p:nvSpPr>
        <p:spPr>
          <a:xfrm>
            <a:off x="395288" y="1634593"/>
            <a:ext cx="645843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nvGrpSpPr>
          <p:cNvPr id="7" name="Group 6"/>
          <p:cNvGrpSpPr/>
          <p:nvPr userDrawn="1"/>
        </p:nvGrpSpPr>
        <p:grpSpPr>
          <a:xfrm>
            <a:off x="395288" y="6073323"/>
            <a:ext cx="2079653" cy="283221"/>
            <a:chOff x="395288" y="6073323"/>
            <a:chExt cx="2079653" cy="283221"/>
          </a:xfrm>
        </p:grpSpPr>
        <p:grpSp>
          <p:nvGrpSpPr>
            <p:cNvPr id="26" name="Group 25"/>
            <p:cNvGrpSpPr/>
            <p:nvPr userDrawn="1"/>
          </p:nvGrpSpPr>
          <p:grpSpPr>
            <a:xfrm>
              <a:off x="395288" y="6073323"/>
              <a:ext cx="2079653" cy="283221"/>
              <a:chOff x="395288" y="6073323"/>
              <a:chExt cx="2079653" cy="283221"/>
            </a:xfrm>
          </p:grpSpPr>
          <p:grpSp>
            <p:nvGrpSpPr>
              <p:cNvPr id="27" name="Group 26"/>
              <p:cNvGrpSpPr/>
              <p:nvPr userDrawn="1"/>
            </p:nvGrpSpPr>
            <p:grpSpPr>
              <a:xfrm>
                <a:off x="395288" y="6073323"/>
                <a:ext cx="2079653" cy="283221"/>
                <a:chOff x="2506068" y="6091812"/>
                <a:chExt cx="2079653" cy="283221"/>
              </a:xfrm>
              <a:solidFill>
                <a:srgbClr val="4EB7A0"/>
              </a:solidFill>
            </p:grpSpPr>
            <p:sp>
              <p:nvSpPr>
                <p:cNvPr id="29" name="Oval 28"/>
                <p:cNvSpPr/>
                <p:nvPr userDrawn="1"/>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30" name="Oval 29"/>
                <p:cNvSpPr/>
                <p:nvPr userDrawn="1"/>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sp>
            <p:nvSpPr>
              <p:cNvPr id="28" name="Rectangle 27"/>
              <p:cNvSpPr/>
              <p:nvPr userDrawn="1"/>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sp>
          <p:nvSpPr>
            <p:cNvPr id="31" name="TextBox 30"/>
            <p:cNvSpPr txBox="1"/>
            <p:nvPr userDrawn="1"/>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pPr>
              <a:r>
                <a:rPr lang="en-US" sz="1200" b="1" i="0" u="none" strike="noStrike" cap="none" spc="300" normalizeH="0">
                  <a:ln>
                    <a:noFill/>
                  </a:ln>
                  <a:solidFill>
                    <a:schemeClr val="tx1"/>
                  </a:solidFill>
                  <a:effectLst/>
                  <a:uFillTx/>
                  <a:latin typeface="Century Gothic" panose="020B0502020202020204" pitchFamily="34" charset="0"/>
                  <a:ea typeface="+mj-ea"/>
                  <a:cs typeface="+mj-cs"/>
                  <a:sym typeface="Calibri" panose="020F0502020204030204"/>
                </a:rPr>
                <a:t>VIEW ACTIVITY</a:t>
              </a:r>
            </a:p>
          </p:txBody>
        </p:sp>
      </p:grpSp>
      <p:sp>
        <p:nvSpPr>
          <p:cNvPr id="32" name="Rectangle 31"/>
          <p:cNvSpPr/>
          <p:nvPr userDrawn="1"/>
        </p:nvSpPr>
        <p:spPr>
          <a:xfrm>
            <a:off x="533644" y="6288671"/>
            <a:ext cx="180294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udent/activity sheets 1">
    <p:spTree>
      <p:nvGrpSpPr>
        <p:cNvPr id="1" name=""/>
        <p:cNvGrpSpPr/>
        <p:nvPr/>
      </p:nvGrpSpPr>
      <p:grpSpPr>
        <a:xfrm>
          <a:off x="0" y="0"/>
          <a:ext cx="0" cy="0"/>
          <a:chOff x="0" y="0"/>
          <a:chExt cx="0" cy="0"/>
        </a:xfrm>
      </p:grpSpPr>
      <p:sp>
        <p:nvSpPr>
          <p:cNvPr id="8" name="Shape 137"/>
          <p:cNvSpPr>
            <a:spLocks noChangeAspect="1"/>
          </p:cNvSpPr>
          <p:nvPr userDrawn="1"/>
        </p:nvSpPr>
        <p:spPr>
          <a:xfrm>
            <a:off x="-1836000" y="-1460902"/>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p:cNvSpPr>
            <a:spLocks noGrp="1"/>
          </p:cNvSpPr>
          <p:nvPr>
            <p:ph type="body" sz="quarter" idx="10" hasCustomPrompt="1"/>
          </p:nvPr>
        </p:nvSpPr>
        <p:spPr>
          <a:xfrm>
            <a:off x="364153" y="1000702"/>
            <a:ext cx="5296060" cy="943359"/>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en-US"/>
              <a:t>Student/activity</a:t>
            </a:r>
          </a:p>
        </p:txBody>
      </p:sp>
      <p:sp>
        <p:nvSpPr>
          <p:cNvPr id="3" name="Rectangle 2"/>
          <p:cNvSpPr>
            <a:spLocks noChangeAspect="1"/>
          </p:cNvSpPr>
          <p:nvPr userDrawn="1"/>
        </p:nvSpPr>
        <p:spPr>
          <a:xfrm>
            <a:off x="395289" y="1944061"/>
            <a:ext cx="306687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0" name="Rectangle 9"/>
          <p:cNvSpPr>
            <a:spLocks noChangeAspect="1"/>
          </p:cNvSpPr>
          <p:nvPr userDrawn="1"/>
        </p:nvSpPr>
        <p:spPr>
          <a:xfrm>
            <a:off x="3816433" y="1944061"/>
            <a:ext cx="306687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Standard page 2">
    <p:spTree>
      <p:nvGrpSpPr>
        <p:cNvPr id="1" name=""/>
        <p:cNvGrpSpPr/>
        <p:nvPr/>
      </p:nvGrpSpPr>
      <p:grpSpPr>
        <a:xfrm>
          <a:off x="0" y="0"/>
          <a:ext cx="0" cy="0"/>
          <a:chOff x="0" y="0"/>
          <a:chExt cx="0" cy="0"/>
        </a:xfrm>
      </p:grpSpPr>
      <p:sp>
        <p:nvSpPr>
          <p:cNvPr id="7" name="Shape 210"/>
          <p:cNvSpPr/>
          <p:nvPr userDrawn="1"/>
        </p:nvSpPr>
        <p:spPr>
          <a:xfrm>
            <a:off x="-2462890" y="-2587279"/>
            <a:ext cx="8459929" cy="8459927"/>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1"/>
          </a:solidFill>
          <a:ln w="12700" cap="flat">
            <a:noFill/>
            <a:miter lim="400000"/>
          </a:ln>
          <a:effectLst/>
        </p:spPr>
        <p:txBody>
          <a:bodyPr wrap="square" lIns="25400" tIns="25400" rIns="25400" bIns="25400" numCol="1" rtlCol="0" anchor="ctr">
            <a:noAutofit/>
          </a:bodyPr>
          <a:lstStyle/>
          <a:p>
            <a:pPr algn="ctr" defTabSz="292100" rtl="0">
              <a:defRPr sz="2200">
                <a:solidFill>
                  <a:srgbClr val="FFFFFF"/>
                </a:solidFill>
                <a:latin typeface="Helvetica Neue Medium"/>
                <a:ea typeface="Helvetica Neue Medium"/>
                <a:cs typeface="Helvetica Neue Medium"/>
                <a:sym typeface="Helvetica Neue Medium"/>
              </a:defRPr>
            </a:pPr>
            <a:endParaRPr sz="110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Text Placeholder 16"/>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en-US"/>
              <a:t>Insert title</a:t>
            </a:r>
          </a:p>
        </p:txBody>
      </p:sp>
      <p:sp>
        <p:nvSpPr>
          <p:cNvPr id="12" name="Text Placeholder 16"/>
          <p:cNvSpPr>
            <a:spLocks noGrp="1"/>
          </p:cNvSpPr>
          <p:nvPr>
            <p:ph type="body" sz="quarter" idx="11" hasCustomPrompt="1"/>
          </p:nvPr>
        </p:nvSpPr>
        <p:spPr>
          <a:xfrm>
            <a:off x="364153" y="2421934"/>
            <a:ext cx="5296060" cy="650074"/>
          </a:xfrm>
        </p:spPr>
        <p:txBody>
          <a:bodyPr rtlCol="0"/>
          <a:lstStyle>
            <a:lvl1pPr marL="0" indent="0">
              <a:buFontTx/>
              <a:buNone/>
              <a:defRPr sz="2400" b="1" i="0">
                <a:solidFill>
                  <a:schemeClr val="tx1"/>
                </a:solidFill>
                <a:latin typeface="Century Gothic" panose="020B0502020202020204" pitchFamily="34" charset="0"/>
              </a:defRPr>
            </a:lvl1pPr>
          </a:lstStyle>
          <a:p>
            <a:pPr lvl="0" rtl="0"/>
            <a:r>
              <a:rPr lang="en-US"/>
              <a:t>Insert</a:t>
            </a: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redit page 1">
    <p:spTree>
      <p:nvGrpSpPr>
        <p:cNvPr id="1" name=""/>
        <p:cNvGrpSpPr/>
        <p:nvPr/>
      </p:nvGrpSpPr>
      <p:grpSpPr>
        <a:xfrm>
          <a:off x="0" y="0"/>
          <a:ext cx="0" cy="0"/>
          <a:chOff x="0" y="0"/>
          <a:chExt cx="0" cy="0"/>
        </a:xfrm>
      </p:grpSpPr>
      <p:sp>
        <p:nvSpPr>
          <p:cNvPr id="8" name="Shape 137"/>
          <p:cNvSpPr>
            <a:spLocks noChangeAspect="1"/>
          </p:cNvSpPr>
          <p:nvPr userDrawn="1"/>
        </p:nvSpPr>
        <p:spPr>
          <a:xfrm>
            <a:off x="-1836000" y="-1473841"/>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TextBox 10"/>
          <p:cNvSpPr txBox="1"/>
          <p:nvPr userDrawn="1"/>
        </p:nvSpPr>
        <p:spPr>
          <a:xfrm>
            <a:off x="363538" y="1172036"/>
            <a:ext cx="5114911"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pPr>
            <a:r>
              <a:rPr lang="en-US" sz="3400" b="1" i="0" u="none" strike="noStrike" cap="none" spc="0" normalizeH="0">
                <a:ln>
                  <a:noFill/>
                </a:ln>
                <a:solidFill>
                  <a:srgbClr val="25233F"/>
                </a:solidFill>
                <a:effectLst/>
                <a:uFillTx/>
                <a:latin typeface="Century Gothic" panose="020B0502020202020204" pitchFamily="34" charset="0"/>
                <a:ea typeface="+mj-ea"/>
                <a:cs typeface="+mj-cs"/>
                <a:sym typeface="Calibri" panose="020F0502020204030204"/>
              </a:rPr>
              <a:t>Image credits</a:t>
            </a: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arning Outcomes 2">
    <p:spTree>
      <p:nvGrpSpPr>
        <p:cNvPr id="1" name=""/>
        <p:cNvGrpSpPr/>
        <p:nvPr/>
      </p:nvGrpSpPr>
      <p:grpSpPr>
        <a:xfrm>
          <a:off x="0" y="0"/>
          <a:ext cx="0" cy="0"/>
          <a:chOff x="0" y="0"/>
          <a:chExt cx="0" cy="0"/>
        </a:xfrm>
      </p:grpSpPr>
      <p:sp>
        <p:nvSpPr>
          <p:cNvPr id="8" name="Shape 137"/>
          <p:cNvSpPr>
            <a:spLocks noChangeAspect="1"/>
          </p:cNvSpPr>
          <p:nvPr userDrawn="1"/>
        </p:nvSpPr>
        <p:spPr>
          <a:xfrm>
            <a:off x="-1840888" y="-1528792"/>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5" name="Text Placeholder 4"/>
          <p:cNvSpPr>
            <a:spLocks noGrp="1"/>
          </p:cNvSpPr>
          <p:nvPr>
            <p:ph type="body" sz="quarter" idx="10" hasCustomPrompt="1"/>
          </p:nvPr>
        </p:nvSpPr>
        <p:spPr>
          <a:xfrm>
            <a:off x="349946" y="1026912"/>
            <a:ext cx="2801937" cy="359903"/>
          </a:xfrm>
        </p:spPr>
        <p:txBody>
          <a:bodyPr rtlCol="0"/>
          <a:lstStyle>
            <a:lvl1pPr marL="0" indent="0">
              <a:buNone/>
              <a:defRPr sz="2000" b="1" i="0">
                <a:solidFill>
                  <a:schemeClr val="bg1"/>
                </a:solidFill>
                <a:latin typeface="Century Gothic" panose="020B0502020202020204" pitchFamily="34" charset="0"/>
              </a:defRPr>
            </a:lvl1pPr>
          </a:lstStyle>
          <a:p>
            <a:pPr lvl="0" rtl="0"/>
            <a:r>
              <a:rPr lang="en-US"/>
              <a:t>Insert - Main Enquiry</a:t>
            </a:r>
          </a:p>
        </p:txBody>
      </p:sp>
      <p:sp>
        <p:nvSpPr>
          <p:cNvPr id="13" name="Text Placeholder 12"/>
          <p:cNvSpPr>
            <a:spLocks noGrp="1"/>
          </p:cNvSpPr>
          <p:nvPr>
            <p:ph type="body" sz="quarter" idx="11" hasCustomPrompt="1"/>
          </p:nvPr>
        </p:nvSpPr>
        <p:spPr>
          <a:xfrm>
            <a:off x="349946" y="1276845"/>
            <a:ext cx="4086028" cy="1285277"/>
          </a:xfrm>
        </p:spPr>
        <p:txBody>
          <a:bodyPr rtlCol="0"/>
          <a:lstStyle>
            <a:lvl1pPr marL="0" indent="0">
              <a:buNone/>
              <a:defRPr sz="3400" b="1" i="0">
                <a:solidFill>
                  <a:schemeClr val="bg1"/>
                </a:solidFill>
                <a:latin typeface="Century Gothic" panose="020B0502020202020204" pitchFamily="34" charset="0"/>
              </a:defRPr>
            </a:lvl1pPr>
          </a:lstStyle>
          <a:p>
            <a:pPr lvl="0" rtl="0"/>
            <a:r>
              <a:rPr lang="en-US"/>
              <a:t>Insert – title</a:t>
            </a:r>
          </a:p>
        </p:txBody>
      </p:sp>
      <p:grpSp>
        <p:nvGrpSpPr>
          <p:cNvPr id="54" name="Group 166" descr="Gruppieren 2"/>
          <p:cNvGrpSpPr/>
          <p:nvPr userDrawn="1"/>
        </p:nvGrpSpPr>
        <p:grpSpPr>
          <a:xfrm>
            <a:off x="3106169" y="2577150"/>
            <a:ext cx="1501076" cy="1539185"/>
            <a:chOff x="939242" y="252757"/>
            <a:chExt cx="3002151" cy="3078367"/>
          </a:xfrm>
        </p:grpSpPr>
        <p:sp>
          <p:nvSpPr>
            <p:cNvPr id="55" name="Shape 163"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57" name="Shape 165"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300">
                  <a:solidFill>
                    <a:schemeClr val="bg1"/>
                  </a:solidFill>
                </a:rPr>
                <a:t>02</a:t>
              </a:r>
            </a:p>
          </p:txBody>
        </p:sp>
      </p:grpSp>
      <p:grpSp>
        <p:nvGrpSpPr>
          <p:cNvPr id="58" name="Group 170" descr="Gruppieren 2"/>
          <p:cNvGrpSpPr/>
          <p:nvPr userDrawn="1"/>
        </p:nvGrpSpPr>
        <p:grpSpPr>
          <a:xfrm>
            <a:off x="5849886" y="2517707"/>
            <a:ext cx="1501076" cy="1539185"/>
            <a:chOff x="939242" y="252757"/>
            <a:chExt cx="3002151" cy="3078367"/>
          </a:xfrm>
        </p:grpSpPr>
        <p:sp>
          <p:nvSpPr>
            <p:cNvPr id="59" name="Shape 167"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61" name="Shape 169"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300">
                  <a:solidFill>
                    <a:schemeClr val="bg1"/>
                  </a:solidFill>
                </a:rPr>
                <a:t>03</a:t>
              </a:r>
            </a:p>
          </p:txBody>
        </p:sp>
      </p:grpSp>
      <p:grpSp>
        <p:nvGrpSpPr>
          <p:cNvPr id="62" name="Group 174" descr="Gruppieren 2"/>
          <p:cNvGrpSpPr/>
          <p:nvPr userDrawn="1"/>
        </p:nvGrpSpPr>
        <p:grpSpPr>
          <a:xfrm>
            <a:off x="422738" y="4562714"/>
            <a:ext cx="1501076" cy="1539185"/>
            <a:chOff x="939242" y="252757"/>
            <a:chExt cx="3002151" cy="3078367"/>
          </a:xfrm>
        </p:grpSpPr>
        <p:sp>
          <p:nvSpPr>
            <p:cNvPr id="63" name="Shape 171"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00"/>
              </a:pPr>
              <a:endParaRPr sz="100" dirty="0"/>
            </a:p>
          </p:txBody>
        </p:sp>
        <p:sp>
          <p:nvSpPr>
            <p:cNvPr id="65" name="Shape 173"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300">
                  <a:solidFill>
                    <a:schemeClr val="bg1"/>
                  </a:solidFill>
                </a:rPr>
                <a:t>04</a:t>
              </a:r>
            </a:p>
          </p:txBody>
        </p:sp>
      </p:grpSp>
      <p:grpSp>
        <p:nvGrpSpPr>
          <p:cNvPr id="66" name="Group 178" descr="Gruppieren 2"/>
          <p:cNvGrpSpPr/>
          <p:nvPr userDrawn="1"/>
        </p:nvGrpSpPr>
        <p:grpSpPr>
          <a:xfrm>
            <a:off x="3095199" y="4614625"/>
            <a:ext cx="1501076" cy="1539185"/>
            <a:chOff x="939242" y="252757"/>
            <a:chExt cx="3002151" cy="3078367"/>
          </a:xfrm>
        </p:grpSpPr>
        <p:sp>
          <p:nvSpPr>
            <p:cNvPr id="67" name="Shape 175"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69" name="Shape 177"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300">
                  <a:solidFill>
                    <a:schemeClr val="bg1"/>
                  </a:solidFill>
                </a:rPr>
                <a:t>05</a:t>
              </a:r>
            </a:p>
          </p:txBody>
        </p:sp>
      </p:grpSp>
      <p:sp>
        <p:nvSpPr>
          <p:cNvPr id="78" name="Text Placeholder 77"/>
          <p:cNvSpPr>
            <a:spLocks noGrp="1"/>
          </p:cNvSpPr>
          <p:nvPr>
            <p:ph type="body" sz="quarter" idx="12" hasCustomPrompt="1"/>
          </p:nvPr>
        </p:nvSpPr>
        <p:spPr>
          <a:xfrm>
            <a:off x="745810" y="2820462"/>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en-US"/>
              <a:t>Insert - learning outcomes</a:t>
            </a:r>
          </a:p>
        </p:txBody>
      </p:sp>
      <p:grpSp>
        <p:nvGrpSpPr>
          <p:cNvPr id="79" name="Group 162" descr="Gruppieren 2"/>
          <p:cNvGrpSpPr/>
          <p:nvPr userDrawn="1"/>
        </p:nvGrpSpPr>
        <p:grpSpPr>
          <a:xfrm>
            <a:off x="351906" y="2566794"/>
            <a:ext cx="1501076" cy="1539185"/>
            <a:chOff x="939242" y="252757"/>
            <a:chExt cx="3002151" cy="3078367"/>
          </a:xfrm>
        </p:grpSpPr>
        <p:sp>
          <p:nvSpPr>
            <p:cNvPr id="80" name="Shape 159"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00"/>
              </a:pPr>
              <a:endParaRPr sz="100" dirty="0"/>
            </a:p>
          </p:txBody>
        </p:sp>
        <p:sp>
          <p:nvSpPr>
            <p:cNvPr id="81" name="Shape 161"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300">
                  <a:solidFill>
                    <a:schemeClr val="bg1"/>
                  </a:solidFill>
                </a:rPr>
                <a:t>01</a:t>
              </a:r>
            </a:p>
          </p:txBody>
        </p:sp>
      </p:grpSp>
      <p:sp>
        <p:nvSpPr>
          <p:cNvPr id="83" name="Text Placeholder 77"/>
          <p:cNvSpPr>
            <a:spLocks noGrp="1"/>
          </p:cNvSpPr>
          <p:nvPr>
            <p:ph type="body" sz="quarter" idx="13" hasCustomPrompt="1"/>
          </p:nvPr>
        </p:nvSpPr>
        <p:spPr>
          <a:xfrm>
            <a:off x="3467919" y="2816324"/>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en-US"/>
              <a:t>Insert - learning outcomes</a:t>
            </a:r>
          </a:p>
        </p:txBody>
      </p:sp>
      <p:sp>
        <p:nvSpPr>
          <p:cNvPr id="84" name="Text Placeholder 77"/>
          <p:cNvSpPr>
            <a:spLocks noGrp="1"/>
          </p:cNvSpPr>
          <p:nvPr>
            <p:ph type="body" sz="quarter" idx="14" hasCustomPrompt="1"/>
          </p:nvPr>
        </p:nvSpPr>
        <p:spPr>
          <a:xfrm>
            <a:off x="748615" y="4861331"/>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en-US"/>
              <a:t>Insert - learning outcomes</a:t>
            </a:r>
          </a:p>
        </p:txBody>
      </p:sp>
      <p:sp>
        <p:nvSpPr>
          <p:cNvPr id="85" name="Text Placeholder 77"/>
          <p:cNvSpPr>
            <a:spLocks noGrp="1"/>
          </p:cNvSpPr>
          <p:nvPr>
            <p:ph type="body" sz="quarter" idx="15" hasCustomPrompt="1"/>
          </p:nvPr>
        </p:nvSpPr>
        <p:spPr>
          <a:xfrm>
            <a:off x="3455297" y="4861330"/>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en-US"/>
              <a:t>Insert - learning outcomes</a:t>
            </a:r>
          </a:p>
        </p:txBody>
      </p:sp>
      <p:sp>
        <p:nvSpPr>
          <p:cNvPr id="86" name="Text Placeholder 77"/>
          <p:cNvSpPr>
            <a:spLocks noGrp="1"/>
          </p:cNvSpPr>
          <p:nvPr>
            <p:ph type="body" sz="quarter" idx="16" hasCustomPrompt="1"/>
          </p:nvPr>
        </p:nvSpPr>
        <p:spPr>
          <a:xfrm>
            <a:off x="6159733" y="4861329"/>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en-US"/>
              <a:t>Insert - learning outcomes</a:t>
            </a:r>
          </a:p>
        </p:txBody>
      </p:sp>
      <p:sp>
        <p:nvSpPr>
          <p:cNvPr id="87" name="Text Placeholder 77"/>
          <p:cNvSpPr>
            <a:spLocks noGrp="1"/>
          </p:cNvSpPr>
          <p:nvPr>
            <p:ph type="body" sz="quarter" idx="17" hasCustomPrompt="1"/>
          </p:nvPr>
        </p:nvSpPr>
        <p:spPr>
          <a:xfrm>
            <a:off x="6163739" y="2820461"/>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en-US"/>
              <a:t>Insert - learning outcomes</a:t>
            </a:r>
          </a:p>
        </p:txBody>
      </p:sp>
      <p:sp>
        <p:nvSpPr>
          <p:cNvPr id="88" name="Text Placeholder 12"/>
          <p:cNvSpPr>
            <a:spLocks noGrp="1"/>
          </p:cNvSpPr>
          <p:nvPr>
            <p:ph type="body" sz="quarter" idx="18" hasCustomPrompt="1"/>
          </p:nvPr>
        </p:nvSpPr>
        <p:spPr>
          <a:xfrm>
            <a:off x="4572000" y="1274915"/>
            <a:ext cx="4080793" cy="1287207"/>
          </a:xfrm>
        </p:spPr>
        <p:txBody>
          <a:bodyPr rtlCol="0"/>
          <a:lstStyle>
            <a:lvl1pPr marL="0" indent="0">
              <a:buNone/>
              <a:defRPr sz="3400" b="1" i="0">
                <a:solidFill>
                  <a:schemeClr val="bg1"/>
                </a:solidFill>
                <a:latin typeface="Century Gothic" panose="020B0502020202020204" pitchFamily="34" charset="0"/>
              </a:defRPr>
            </a:lvl1pPr>
          </a:lstStyle>
          <a:p>
            <a:pPr lvl="0" rtl="0"/>
            <a:r>
              <a:rPr lang="en-US"/>
              <a:t>Insert - title</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arning objectives 1">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7" name="Text Placeholder 6"/>
          <p:cNvSpPr>
            <a:spLocks noGrp="1"/>
          </p:cNvSpPr>
          <p:nvPr>
            <p:ph type="body" sz="quarter" idx="11" hasCustomPrompt="1"/>
          </p:nvPr>
        </p:nvSpPr>
        <p:spPr>
          <a:xfrm>
            <a:off x="364153" y="2149371"/>
            <a:ext cx="8286848" cy="2281237"/>
          </a:xfrm>
        </p:spPr>
        <p:txBody>
          <a:bodyPr rtlCol="0"/>
          <a:lstStyle>
            <a:lvl1pPr marL="342900" indent="-342900">
              <a:lnSpc>
                <a:spcPct val="120000"/>
              </a:lnSpc>
              <a:buFont typeface="+mj-lt"/>
              <a:buAutoNum type="arabicPeriod"/>
              <a:defRPr sz="2000" b="0" i="0">
                <a:solidFill>
                  <a:schemeClr val="bg1"/>
                </a:solidFill>
                <a:latin typeface="Century Gothic" panose="020B0502020202020204" pitchFamily="34" charset="0"/>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en-US"/>
              <a:t>Todays learning, point number 1</a:t>
            </a:r>
          </a:p>
          <a:p>
            <a:pPr lvl="0" rtl="0"/>
            <a:r>
              <a:rPr lang="en-US"/>
              <a:t>Todays learning, point number 2</a:t>
            </a:r>
          </a:p>
          <a:p>
            <a:pPr lvl="0" rtl="0"/>
            <a:r>
              <a:rPr lang="en-US"/>
              <a:t>Todays learning, point number 3</a:t>
            </a:r>
          </a:p>
          <a:p>
            <a:pPr lvl="0" rtl="0"/>
            <a:r>
              <a:rPr lang="en-US"/>
              <a:t>Todays learning, point number 4</a:t>
            </a:r>
          </a:p>
          <a:p>
            <a:pPr lvl="0" rtl="0"/>
            <a:r>
              <a:rPr lang="en-US"/>
              <a:t>Todays learning, point number 5</a:t>
            </a:r>
          </a:p>
        </p:txBody>
      </p:sp>
      <p:sp>
        <p:nvSpPr>
          <p:cNvPr id="3" name="TextBox 2"/>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pPr>
            <a:r>
              <a:rPr lang="en-US" sz="3400" b="1" i="0" u="none" strike="noStrike" cap="none" spc="0" normalizeH="0">
                <a:ln>
                  <a:noFill/>
                </a:ln>
                <a:solidFill>
                  <a:schemeClr val="bg1"/>
                </a:solidFill>
                <a:effectLst/>
                <a:uFillTx/>
                <a:latin typeface="Century Gothic" panose="020B0502020202020204" pitchFamily="34" charset="0"/>
                <a:ea typeface="+mj-ea"/>
                <a:cs typeface="+mj-cs"/>
                <a:sym typeface="Calibri" panose="020F0502020204030204"/>
              </a:rPr>
              <a:t>Learning objectives</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esson brief 1">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5" name="Title 14"/>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en-US"/>
              <a:t>Click to edit Master title style</a:t>
            </a:r>
          </a:p>
        </p:txBody>
      </p:sp>
      <p:sp>
        <p:nvSpPr>
          <p:cNvPr id="6" name="Text Placeholder 5"/>
          <p:cNvSpPr>
            <a:spLocks noGrp="1"/>
          </p:cNvSpPr>
          <p:nvPr>
            <p:ph type="body" sz="quarter" idx="11" hasCustomPrompt="1"/>
          </p:nvPr>
        </p:nvSpPr>
        <p:spPr>
          <a:xfrm>
            <a:off x="4572000" y="1823659"/>
            <a:ext cx="4183063" cy="3613150"/>
          </a:xfrm>
        </p:spPr>
        <p:txBody>
          <a:bodyPr rtlCol="0"/>
          <a:lstStyle>
            <a:lvl1pPr marL="0" indent="0">
              <a:lnSpc>
                <a:spcPct val="120000"/>
              </a:lnSpc>
              <a:buNone/>
              <a:defRPr sz="2000" b="0" i="0">
                <a:solidFill>
                  <a:schemeClr val="tx1"/>
                </a:solidFill>
                <a:latin typeface="Century Gothic" panose="020B0502020202020204" pitchFamily="34" charset="0"/>
              </a:defRPr>
            </a:lvl1pPr>
          </a:lstStyle>
          <a:p>
            <a:pPr lvl="0" rtl="0"/>
            <a:r>
              <a:rPr lang="en-US"/>
              <a:t>Insert - body</a:t>
            </a:r>
          </a:p>
        </p:txBody>
      </p:sp>
      <p:sp>
        <p:nvSpPr>
          <p:cNvPr id="19" name="Text Placeholder 18"/>
          <p:cNvSpPr>
            <a:spLocks noGrp="1"/>
          </p:cNvSpPr>
          <p:nvPr>
            <p:ph type="body" sz="quarter" idx="12" hasCustomPrompt="1"/>
          </p:nvPr>
        </p:nvSpPr>
        <p:spPr>
          <a:xfrm>
            <a:off x="1420409" y="5156433"/>
            <a:ext cx="2138363" cy="303212"/>
          </a:xfrm>
        </p:spPr>
        <p:txBody>
          <a:bodyPr rtlCol="0"/>
          <a:lstStyle>
            <a:lvl1pPr marL="0" indent="0" algn="ctr">
              <a:buNone/>
              <a:defRPr sz="2000" b="1" i="0">
                <a:solidFill>
                  <a:schemeClr val="accent1"/>
                </a:solidFill>
                <a:latin typeface="Century Gothic" panose="020B0502020202020204" pitchFamily="34" charset="0"/>
              </a:defRPr>
            </a:lvl1pPr>
          </a:lstStyle>
          <a:p>
            <a:pPr lvl="0" rtl="0"/>
            <a:r>
              <a:rPr lang="en-US"/>
              <a:t>Insert - text</a:t>
            </a:r>
          </a:p>
        </p:txBody>
      </p:sp>
      <p:sp>
        <p:nvSpPr>
          <p:cNvPr id="24" name="Oval 23"/>
          <p:cNvSpPr/>
          <p:nvPr userDrawn="1"/>
        </p:nvSpPr>
        <p:spPr>
          <a:xfrm>
            <a:off x="876784" y="1823659"/>
            <a:ext cx="3234800" cy="3234800"/>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1" name="Text Placeholder 16"/>
          <p:cNvSpPr>
            <a:spLocks noGrp="1"/>
          </p:cNvSpPr>
          <p:nvPr>
            <p:ph type="body" sz="quarter" idx="10" hasCustomPrompt="1"/>
          </p:nvPr>
        </p:nvSpPr>
        <p:spPr>
          <a:xfrm>
            <a:off x="364153" y="984518"/>
            <a:ext cx="7426832" cy="708897"/>
          </a:xfrm>
        </p:spPr>
        <p:txBody>
          <a:bodyPr rtlCol="0"/>
          <a:lstStyle>
            <a:lvl1pPr marL="0" indent="0">
              <a:buFontTx/>
              <a:buNone/>
              <a:defRPr sz="3400" b="1" i="0">
                <a:solidFill>
                  <a:schemeClr val="tx1"/>
                </a:solidFill>
                <a:latin typeface="Century Gothic" panose="020B0502020202020204" pitchFamily="34" charset="0"/>
              </a:defRPr>
            </a:lvl1pPr>
          </a:lstStyle>
          <a:p>
            <a:pPr lvl="0" rtl="0"/>
            <a:r>
              <a:rPr lang="en-US"/>
              <a:t>Insert - title</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tandard page 1">
    <p:spTree>
      <p:nvGrpSpPr>
        <p:cNvPr id="1" name=""/>
        <p:cNvGrpSpPr/>
        <p:nvPr/>
      </p:nvGrpSpPr>
      <p:grpSpPr>
        <a:xfrm>
          <a:off x="0" y="0"/>
          <a:ext cx="0" cy="0"/>
          <a:chOff x="0" y="0"/>
          <a:chExt cx="0" cy="0"/>
        </a:xfrm>
      </p:grpSpPr>
      <p:sp>
        <p:nvSpPr>
          <p:cNvPr id="11" name="Shape 137"/>
          <p:cNvSpPr>
            <a:spLocks noChangeAspect="1"/>
          </p:cNvSpPr>
          <p:nvPr userDrawn="1"/>
        </p:nvSpPr>
        <p:spPr>
          <a:xfrm>
            <a:off x="-1840888" y="-1528792"/>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p:cNvSpPr>
            <a:spLocks noGrp="1"/>
          </p:cNvSpPr>
          <p:nvPr>
            <p:ph type="body" sz="quarter" idx="10" hasCustomPrompt="1"/>
          </p:nvPr>
        </p:nvSpPr>
        <p:spPr>
          <a:xfrm>
            <a:off x="364153" y="992610"/>
            <a:ext cx="5296060" cy="1102949"/>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en-US"/>
              <a:t>Insert - title</a:t>
            </a:r>
          </a:p>
        </p:txBody>
      </p:sp>
      <p:sp>
        <p:nvSpPr>
          <p:cNvPr id="10" name="Text Placeholder 6"/>
          <p:cNvSpPr>
            <a:spLocks noGrp="1"/>
          </p:cNvSpPr>
          <p:nvPr>
            <p:ph type="body" sz="quarter" idx="11" hasCustomPrompt="1"/>
          </p:nvPr>
        </p:nvSpPr>
        <p:spPr>
          <a:xfrm>
            <a:off x="363538" y="2149372"/>
            <a:ext cx="6224587" cy="2281236"/>
          </a:xfrm>
        </p:spPr>
        <p:txBody>
          <a:bodyPr rtlCol="0"/>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en-US"/>
              <a:t>Insert - body</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9" name="Text Placeholder 16"/>
          <p:cNvSpPr>
            <a:spLocks noGrp="1"/>
          </p:cNvSpPr>
          <p:nvPr>
            <p:ph type="body" sz="quarter" idx="10" hasCustomPrompt="1"/>
          </p:nvPr>
        </p:nvSpPr>
        <p:spPr>
          <a:xfrm>
            <a:off x="364153" y="992610"/>
            <a:ext cx="5296060" cy="1102949"/>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en-US"/>
              <a:t>Insert - title</a:t>
            </a:r>
          </a:p>
        </p:txBody>
      </p:sp>
      <p:sp>
        <p:nvSpPr>
          <p:cNvPr id="10" name="Text Placeholder 6"/>
          <p:cNvSpPr>
            <a:spLocks noGrp="1"/>
          </p:cNvSpPr>
          <p:nvPr>
            <p:ph type="body" sz="quarter" idx="11" hasCustomPrompt="1"/>
          </p:nvPr>
        </p:nvSpPr>
        <p:spPr>
          <a:xfrm>
            <a:off x="363538" y="2149372"/>
            <a:ext cx="6224587" cy="2281236"/>
          </a:xfrm>
        </p:spPr>
        <p:txBody>
          <a:bodyPr rtlCol="0"/>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en-US"/>
              <a:t>Insert - body</a:t>
            </a: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tandard page 3">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5" name="Title 14"/>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en-US"/>
              <a:t>Click to edit Master title style</a:t>
            </a:r>
          </a:p>
        </p:txBody>
      </p:sp>
      <p:sp>
        <p:nvSpPr>
          <p:cNvPr id="9" name="Text Placeholder 16"/>
          <p:cNvSpPr>
            <a:spLocks noGrp="1"/>
          </p:cNvSpPr>
          <p:nvPr>
            <p:ph type="body" sz="quarter" idx="10" hasCustomPrompt="1"/>
          </p:nvPr>
        </p:nvSpPr>
        <p:spPr>
          <a:xfrm>
            <a:off x="364153" y="992610"/>
            <a:ext cx="5296060" cy="1102949"/>
          </a:xfrm>
        </p:spPr>
        <p:txBody>
          <a:bodyPr rtlCol="0"/>
          <a:lstStyle>
            <a:lvl1pPr marL="0" indent="0">
              <a:buFontTx/>
              <a:buNone/>
              <a:defRPr sz="3400" b="1" i="0">
                <a:solidFill>
                  <a:schemeClr val="tx1"/>
                </a:solidFill>
                <a:latin typeface="Century Gothic" panose="020B0502020202020204" pitchFamily="34" charset="0"/>
              </a:defRPr>
            </a:lvl1pPr>
          </a:lstStyle>
          <a:p>
            <a:pPr lvl="0" rtl="0"/>
            <a:r>
              <a:rPr lang="en-US"/>
              <a:t>Insert - title</a:t>
            </a:r>
          </a:p>
        </p:txBody>
      </p:sp>
      <p:sp>
        <p:nvSpPr>
          <p:cNvPr id="10" name="Text Placeholder 6"/>
          <p:cNvSpPr>
            <a:spLocks noGrp="1"/>
          </p:cNvSpPr>
          <p:nvPr>
            <p:ph type="body" sz="quarter" idx="11" hasCustomPrompt="1"/>
          </p:nvPr>
        </p:nvSpPr>
        <p:spPr>
          <a:xfrm>
            <a:off x="363538" y="2149372"/>
            <a:ext cx="6224587" cy="2281236"/>
          </a:xfrm>
        </p:spPr>
        <p:txBody>
          <a:bodyPr rtlCol="0"/>
          <a:lstStyle>
            <a:lvl1pPr marL="0" indent="0">
              <a:lnSpc>
                <a:spcPct val="120000"/>
              </a:lnSpc>
              <a:buNone/>
              <a:defRPr sz="2000" b="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en-US"/>
              <a:t>Insert - body</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0" y="92075"/>
            <a:ext cx="8229600" cy="1508126"/>
          </a:xfrm>
          <a:prstGeom prst="rect">
            <a:avLst/>
          </a:prstGeom>
          <a:ln w="12700">
            <a:miter lim="400000"/>
          </a:ln>
        </p:spPr>
        <p:txBody>
          <a:bodyPr lIns="45719" rIns="45719" rtlCol="0" anchor="ctr"/>
          <a:lstStyle/>
          <a:p>
            <a:pPr rtl="0"/>
            <a:r>
              <a:t>Title Text</a:t>
            </a:r>
          </a:p>
        </p:txBody>
      </p:sp>
      <p:sp>
        <p:nvSpPr>
          <p:cNvPr id="3" name="Shape 3"/>
          <p:cNvSpPr>
            <a:spLocks noGrp="1"/>
          </p:cNvSpPr>
          <p:nvPr>
            <p:ph type="body" idx="1"/>
          </p:nvPr>
        </p:nvSpPr>
        <p:spPr>
          <a:xfrm>
            <a:off x="457200" y="1600200"/>
            <a:ext cx="8229600" cy="5257800"/>
          </a:xfrm>
          <a:prstGeom prst="rect">
            <a:avLst/>
          </a:prstGeom>
          <a:ln w="12700">
            <a:miter lim="400000"/>
          </a:ln>
        </p:spPr>
        <p:txBody>
          <a:bodyPr lIns="45719" rIns="45719" rtlCol="0"/>
          <a:lstStyle/>
          <a:p>
            <a:pPr rtl="0"/>
            <a:r>
              <a:t>Body Level One</a:t>
            </a:r>
          </a:p>
          <a:p>
            <a:pPr lvl="1" rtl="0"/>
            <a:r>
              <a:t>Body Level Two</a:t>
            </a:r>
          </a:p>
          <a:p>
            <a:pPr lvl="2" rtl="0"/>
            <a:r>
              <a:t>Body Level Three</a:t>
            </a:r>
          </a:p>
          <a:p>
            <a:pPr lvl="3" rtl="0"/>
            <a:r>
              <a:t>Body Level Four</a:t>
            </a:r>
          </a:p>
          <a:p>
            <a:pPr lvl="4" rtl="0"/>
            <a:r>
              <a:t>Body Level Five</a:t>
            </a:r>
          </a:p>
        </p:txBody>
      </p:sp>
      <p:sp>
        <p:nvSpPr>
          <p:cNvPr id="4" name="Shape 4"/>
          <p:cNvSpPr>
            <a:spLocks noGrp="1"/>
          </p:cNvSpPr>
          <p:nvPr>
            <p:ph type="sldNum" sz="quarter" idx="2"/>
          </p:nvPr>
        </p:nvSpPr>
        <p:spPr>
          <a:xfrm>
            <a:off x="6371101" y="6264017"/>
            <a:ext cx="182099" cy="184666"/>
          </a:xfrm>
          <a:prstGeom prst="rect">
            <a:avLst/>
          </a:prstGeom>
          <a:ln w="12700">
            <a:miter lim="400000"/>
          </a:ln>
        </p:spPr>
        <p:txBody>
          <a:bodyPr wrap="none" lIns="45719" rIns="45719" rtlCol="0" anchor="ctr">
            <a:spAutoFit/>
          </a:bodyPr>
          <a:lstStyle>
            <a:lvl1pPr algn="r">
              <a:defRPr sz="600"/>
            </a:lvl1pPr>
          </a:lstStyle>
          <a:p>
            <a:pPr rtl="0"/>
            <a:fld id="{86CB4B4D-7CA3-9044-876B-883B54F8677D}" type="slidenum">
              <a:r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transition spd="med"/>
  <p:txStyles>
    <p:title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p:titleStyle>
    <p:bodyStyle>
      <a:lvl1pPr marL="228600" marR="0" indent="-2286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723900" marR="0" indent="-2667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2pPr>
      <a:lvl3pPr marL="1234440" marR="0" indent="-32004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3pPr>
      <a:lvl4pPr marL="1727200" marR="0" indent="-3556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4pPr>
      <a:lvl5pPr marL="2184400" marR="0" indent="-3556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5pPr>
      <a:lvl6pPr marL="26416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6pPr>
      <a:lvl7pPr marL="30988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7pPr>
      <a:lvl8pPr marL="35560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8pPr>
      <a:lvl9pPr marL="4013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9pPr>
    </p:bodyStyle>
    <p:otherStyle>
      <a:lvl1pPr marL="0" marR="0" indent="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1pPr>
      <a:lvl2pPr marL="0" marR="0" indent="2286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2pPr>
      <a:lvl3pPr marL="0" marR="0" indent="4572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3pPr>
      <a:lvl4pPr marL="0" marR="0" indent="6858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4pPr>
      <a:lvl5pPr marL="0" marR="0" indent="9144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5pPr>
      <a:lvl6pPr marL="0" marR="0" indent="11430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6pPr>
      <a:lvl7pPr marL="0" marR="0" indent="13716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7pPr>
      <a:lvl8pPr marL="0" marR="0" indent="16002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8pPr>
      <a:lvl9pPr marL="0" marR="0" indent="18288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2.png"/><Relationship Id="rId7"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10" Type="http://schemas.openxmlformats.org/officeDocument/2006/relationships/image" Target="../media/image18.jpeg"/><Relationship Id="rId4" Type="http://schemas.microsoft.com/office/2007/relationships/hdphoto" Target="../media/hdphoto1.wdp"/><Relationship Id="rId9"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jpeg"/><Relationship Id="rId1" Type="http://schemas.openxmlformats.org/officeDocument/2006/relationships/slideLayout" Target="../slideLayouts/slideLayout10.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p:cNvSpPr/>
          <p:nvPr/>
        </p:nvSpPr>
        <p:spPr>
          <a:xfrm>
            <a:off x="2726914" y="-1887770"/>
            <a:ext cx="7964625" cy="7963200"/>
          </a:xfrm>
          <a:prstGeom prst="ellipse">
            <a:avLst/>
          </a:prstGeom>
          <a:blipFill>
            <a:blip r:embed="rId2" cstate="email"/>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860" tIns="22860" rIns="22860" bIns="22860" numCol="1" spcCol="38100" rtlCol="0" anchor="ctr">
            <a:spAutoFit/>
          </a:bodyPr>
          <a:lstStyle/>
          <a:p>
            <a:pPr rtl="0"/>
            <a:endParaRPr lang="en-US"/>
          </a:p>
        </p:txBody>
      </p:sp>
      <p:sp>
        <p:nvSpPr>
          <p:cNvPr id="2" name="Text Placeholder 1"/>
          <p:cNvSpPr>
            <a:spLocks noGrp="1"/>
          </p:cNvSpPr>
          <p:nvPr>
            <p:ph type="body" sz="quarter" idx="10"/>
          </p:nvPr>
        </p:nvSpPr>
        <p:spPr/>
        <p:txBody>
          <a:bodyPr rtlCol="0"/>
          <a:lstStyle/>
          <a:p>
            <a:pPr rtl="0"/>
            <a:r>
              <a:rPr lang="en-US"/>
              <a:t>Pelajaran 4</a:t>
            </a:r>
          </a:p>
        </p:txBody>
      </p:sp>
      <p:sp>
        <p:nvSpPr>
          <p:cNvPr id="3" name="Text Placeholder 2"/>
          <p:cNvSpPr>
            <a:spLocks noGrp="1"/>
          </p:cNvSpPr>
          <p:nvPr>
            <p:ph type="body" sz="quarter" idx="11"/>
          </p:nvPr>
        </p:nvSpPr>
        <p:spPr>
          <a:xfrm>
            <a:off x="318919" y="3748389"/>
            <a:ext cx="3580419" cy="2112962"/>
          </a:xfrm>
        </p:spPr>
        <p:txBody>
          <a:bodyPr rtlCol="0"/>
          <a:lstStyle/>
          <a:p>
            <a:pPr rtl="0"/>
            <a:r>
              <a:rPr lang="en-US"/>
              <a:t>Bagaimana manusia dan hewan tetap hangat di wilayah Arktik?</a:t>
            </a:r>
          </a:p>
        </p:txBody>
      </p:sp>
      <p:sp>
        <p:nvSpPr>
          <p:cNvPr id="4" name="Text Placeholder 3"/>
          <p:cNvSpPr>
            <a:spLocks noGrp="1"/>
          </p:cNvSpPr>
          <p:nvPr>
            <p:ph type="body" sz="quarter" idx="12"/>
          </p:nvPr>
        </p:nvSpPr>
        <p:spPr>
          <a:xfrm>
            <a:off x="400439" y="298557"/>
            <a:ext cx="1428362" cy="292537"/>
          </a:xfrm>
          <a:solidFill>
            <a:srgbClr val="8AA3A7"/>
          </a:solidFill>
        </p:spPr>
        <p:txBody>
          <a:bodyPr rtlCol="0"/>
          <a:lstStyle/>
          <a:p>
            <a:pPr rtl="0"/>
            <a:r>
              <a:rPr lang="en-US"/>
              <a:t>Lautan Beku</a:t>
            </a:r>
          </a:p>
        </p:txBody>
      </p:sp>
      <p:sp>
        <p:nvSpPr>
          <p:cNvPr id="5" name="Text Placeholder 4"/>
          <p:cNvSpPr>
            <a:spLocks noGrp="1"/>
          </p:cNvSpPr>
          <p:nvPr>
            <p:ph type="body" sz="quarter" idx="13"/>
          </p:nvPr>
        </p:nvSpPr>
        <p:spPr>
          <a:xfrm>
            <a:off x="400867" y="651020"/>
            <a:ext cx="688897" cy="136491"/>
          </a:xfrm>
          <a:solidFill>
            <a:srgbClr val="8AA3A7"/>
          </a:solidFill>
        </p:spPr>
        <p:txBody>
          <a:bodyPr rtlCol="0"/>
          <a:lstStyle/>
          <a:p>
            <a:pPr rtl="0"/>
            <a:r>
              <a:rPr lang="en-US"/>
              <a:t>PLK | 7-11</a:t>
            </a:r>
          </a:p>
        </p:txBody>
      </p:sp>
      <p:pic>
        <p:nvPicPr>
          <p:cNvPr id="9" name="Picture 8" descr="A picture containing drawing&#10;&#10;Description automatically generate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85540" y="6231279"/>
            <a:ext cx="1296541" cy="429793"/>
          </a:xfrm>
          <a:prstGeom prst="rect">
            <a:avLst/>
          </a:prstGeom>
        </p:spPr>
      </p:pic>
      <p:pic>
        <p:nvPicPr>
          <p:cNvPr id="10" name="Picture 9"/>
          <p:cNvPicPr>
            <a:picLocks noChangeAspect="1"/>
          </p:cNvPicPr>
          <p:nvPr/>
        </p:nvPicPr>
        <p:blipFill>
          <a:blip r:embed="rId4" cstate="screen"/>
          <a:stretch>
            <a:fillRect/>
          </a:stretch>
        </p:blipFill>
        <p:spPr>
          <a:xfrm>
            <a:off x="7452321" y="6225338"/>
            <a:ext cx="1337449" cy="460916"/>
          </a:xfrm>
          <a:prstGeom prst="rect">
            <a:avLst/>
          </a:prstGeom>
        </p:spPr>
      </p:pic>
      <p:sp>
        <p:nvSpPr>
          <p:cNvPr id="11" name="Shape 20"/>
          <p:cNvSpPr/>
          <p:nvPr/>
        </p:nvSpPr>
        <p:spPr>
          <a:xfrm flipV="1">
            <a:off x="395289" y="873125"/>
            <a:ext cx="8353424" cy="0"/>
          </a:xfrm>
          <a:prstGeom prst="line">
            <a:avLst/>
          </a:prstGeom>
          <a:ln w="12700">
            <a:solidFill>
              <a:srgbClr val="FFFFFF"/>
            </a:solidFill>
            <a:miter/>
          </a:ln>
        </p:spPr>
        <p:txBody>
          <a:bodyPr lIns="22860" rIns="22860" rtlCol="0"/>
          <a:lstStyle/>
          <a:p>
            <a:pPr rtl="0"/>
            <a:endParaRPr sz="450"/>
          </a:p>
        </p:txBody>
      </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3" cstate="email"/>
          <a:srcRect l="-1"/>
          <a:stretch>
            <a:fillRect/>
          </a:stretch>
        </p:blipFill>
        <p:spPr>
          <a:xfrm>
            <a:off x="1" y="0"/>
            <a:ext cx="9144000" cy="6858000"/>
          </a:xfrm>
          <a:prstGeom prst="rect">
            <a:avLst/>
          </a:prstGeom>
        </p:spPr>
      </p:pic>
      <p:sp>
        <p:nvSpPr>
          <p:cNvPr id="24" name="Title 8"/>
          <p:cNvSpPr>
            <a:spLocks noGrp="1"/>
          </p:cNvSpPr>
          <p:nvPr>
            <p:ph type="title"/>
          </p:nvPr>
        </p:nvSpPr>
        <p:spPr>
          <a:xfrm>
            <a:off x="2931886" y="415063"/>
            <a:ext cx="5348514" cy="273845"/>
          </a:xfrm>
        </p:spPr>
        <p:txBody>
          <a:bodyPr rtlCol="0"/>
          <a:lstStyle/>
          <a:p>
            <a:pPr rtl="0"/>
            <a:r>
              <a:rPr lang="id-ID" dirty="0">
                <a:solidFill>
                  <a:schemeClr val="bg2"/>
                </a:solidFill>
                <a:cs typeface="Arial" panose="020B0604020202020204" pitchFamily="34" charset="0"/>
              </a:rPr>
              <a:t>Pelajaran 4: Bagaimana manusia dan hewan tetap hangat di wilayah Arktik?</a:t>
            </a:r>
            <a:endParaRPr lang="id-ID" dirty="0"/>
          </a:p>
        </p:txBody>
      </p:sp>
      <p:sp>
        <p:nvSpPr>
          <p:cNvPr id="22"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5" name="Picture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6" name="Picture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grpSp>
        <p:nvGrpSpPr>
          <p:cNvPr id="11" name="Group 191"/>
          <p:cNvGrpSpPr/>
          <p:nvPr/>
        </p:nvGrpSpPr>
        <p:grpSpPr>
          <a:xfrm>
            <a:off x="6997373" y="4521667"/>
            <a:ext cx="1697365" cy="1697365"/>
            <a:chOff x="0" y="0"/>
            <a:chExt cx="3394729" cy="3394729"/>
          </a:xfrm>
        </p:grpSpPr>
        <p:sp>
          <p:nvSpPr>
            <p:cNvPr id="12" name="Shape 189"/>
            <p:cNvSpPr/>
            <p:nvPr/>
          </p:nvSpPr>
          <p:spPr>
            <a:xfrm>
              <a:off x="0" y="0"/>
              <a:ext cx="3394730" cy="3394730"/>
            </a:xfrm>
            <a:prstGeom prst="ellipse">
              <a:avLst/>
            </a:prstGeom>
            <a:solidFill>
              <a:srgbClr val="38D4D6"/>
            </a:solidFill>
            <a:ln w="12700" cap="flat">
              <a:noFill/>
              <a:miter lim="400000"/>
            </a:ln>
            <a:effectLst/>
          </p:spPr>
          <p:txBody>
            <a:bodyPr wrap="square" lIns="22860" tIns="22860" rIns="22860" bIns="22860" numCol="1" rtlCol="0" anchor="ctr">
              <a:noAutofit/>
            </a:bodyPr>
            <a:lstStyle/>
            <a:p>
              <a:pPr rtl="0"/>
              <a:endParaRPr sz="450"/>
            </a:p>
          </p:txBody>
        </p:sp>
        <p:sp>
          <p:nvSpPr>
            <p:cNvPr id="13" name="Shape 190" descr="Textfeld 23"/>
            <p:cNvSpPr/>
            <p:nvPr/>
          </p:nvSpPr>
          <p:spPr>
            <a:xfrm>
              <a:off x="179933" y="1129787"/>
              <a:ext cx="3034862" cy="1135155"/>
            </a:xfrm>
            <a:prstGeom prst="rect">
              <a:avLst/>
            </a:prstGeom>
            <a:noFill/>
            <a:ln w="12700" cap="flat">
              <a:noFill/>
              <a:miter lim="400000"/>
            </a:ln>
            <a:effectLst/>
          </p:spPr>
          <p:txBody>
            <a:bodyPr wrap="square" lIns="22860" tIns="22860" rIns="22860" bIns="22860" numCol="1" rtlCol="0" anchor="ctr">
              <a:noAutofit/>
            </a:bodyPr>
            <a:lstStyle>
              <a:lvl1pPr algn="ctr">
                <a:defRPr sz="3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800"/>
                <a:t>Pekerjaan dilakukan pada suhu </a:t>
              </a:r>
            </a:p>
            <a:p>
              <a:pPr rtl="0"/>
              <a:r>
                <a:rPr lang="en-US" sz="1800"/>
                <a:t>-40°C</a:t>
              </a:r>
              <a:endParaRPr sz="1800" dirty="0"/>
            </a:p>
          </p:txBody>
        </p:sp>
      </p:gr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3" cstate="email"/>
          <a:srcRect/>
          <a:stretch>
            <a:fillRect/>
          </a:stretch>
        </p:blipFill>
        <p:spPr>
          <a:xfrm>
            <a:off x="-1" y="0"/>
            <a:ext cx="9144001" cy="6874885"/>
          </a:xfrm>
          <a:prstGeom prst="rect">
            <a:avLst/>
          </a:prstGeom>
        </p:spPr>
      </p:pic>
      <p:sp>
        <p:nvSpPr>
          <p:cNvPr id="24" name="Title 8"/>
          <p:cNvSpPr>
            <a:spLocks noGrp="1"/>
          </p:cNvSpPr>
          <p:nvPr>
            <p:ph type="title"/>
          </p:nvPr>
        </p:nvSpPr>
        <p:spPr>
          <a:xfrm>
            <a:off x="2811518" y="415063"/>
            <a:ext cx="5468882" cy="273845"/>
          </a:xfrm>
        </p:spPr>
        <p:txBody>
          <a:bodyPr rtlCol="0"/>
          <a:lstStyle/>
          <a:p>
            <a:pPr rtl="0"/>
            <a:r>
              <a:rPr lang="id-ID" dirty="0">
                <a:solidFill>
                  <a:schemeClr val="bg2"/>
                </a:solidFill>
                <a:cs typeface="Arial" panose="020B0604020202020204" pitchFamily="34" charset="0"/>
              </a:rPr>
              <a:t>Pelajaran 4: Bagaimana manusia dan hewan tetap hangat di wilayah Arktik?</a:t>
            </a:r>
            <a:endParaRPr lang="id-ID" dirty="0"/>
          </a:p>
        </p:txBody>
      </p:sp>
      <p:sp>
        <p:nvSpPr>
          <p:cNvPr id="22"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5" name="Picture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6" name="Picture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2" name="Pentagon 1"/>
          <p:cNvSpPr/>
          <p:nvPr/>
        </p:nvSpPr>
        <p:spPr>
          <a:xfrm>
            <a:off x="923755" y="2543503"/>
            <a:ext cx="4941018" cy="2659118"/>
          </a:xfrm>
          <a:prstGeom prst="homePlate">
            <a:avLst/>
          </a:prstGeom>
          <a:solidFill>
            <a:srgbClr val="6CD1D4"/>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1" name="Title 4"/>
          <p:cNvSpPr txBox="1"/>
          <p:nvPr/>
        </p:nvSpPr>
        <p:spPr>
          <a:xfrm>
            <a:off x="1156138" y="2886042"/>
            <a:ext cx="3310760" cy="1975926"/>
          </a:xfrm>
          <a:prstGeom prst="rect">
            <a:avLst/>
          </a:prstGeom>
          <a:ln w="12700">
            <a:miter lim="400000"/>
          </a:ln>
        </p:spPr>
        <p:txBody>
          <a:bodyPr lIns="45719" rIns="45719" rtlCol="0" anchor="ctr"/>
          <a:lstStyle>
            <a:lvl1pPr marL="0" marR="0" indent="0" algn="r" defTabSz="914400" rtl="0" latinLnBrk="0">
              <a:lnSpc>
                <a:spcPct val="90000"/>
              </a:lnSpc>
              <a:spcBef>
                <a:spcPts val="0"/>
              </a:spcBef>
              <a:spcAft>
                <a:spcPts val="0"/>
              </a:spcAft>
              <a:buClrTx/>
              <a:buSzTx/>
              <a:buFontTx/>
              <a:buNone/>
              <a:defRPr sz="10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algn="ctr" rtl="0" hangingPunct="1"/>
            <a:r>
              <a:rPr lang="en-US" sz="3400">
                <a:solidFill>
                  <a:srgbClr val="FFFFFF"/>
                </a:solidFill>
              </a:rPr>
              <a:t>Bagaimana pakaian kutub ‘belajar’ dari cara Tuk beradaptasi?</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2336800" y="415063"/>
            <a:ext cx="5943600" cy="273845"/>
          </a:xfrm>
        </p:spPr>
        <p:txBody>
          <a:bodyPr rtlCol="0"/>
          <a:lstStyle/>
          <a:p>
            <a:pPr rtl="0"/>
            <a:r>
              <a:rPr lang="id-ID" dirty="0">
                <a:solidFill>
                  <a:schemeClr val="bg2"/>
                </a:solidFill>
                <a:cs typeface="Arial" panose="020B0604020202020204" pitchFamily="34" charset="0"/>
              </a:rPr>
              <a:t>Pelajaran 4: Bagaimana manusia dan hewan tetap hangat di wilayah Arktik?</a:t>
            </a:r>
            <a:endParaRPr lang="id-ID" dirty="0"/>
          </a:p>
        </p:txBody>
      </p:sp>
      <p:sp>
        <p:nvSpPr>
          <p:cNvPr id="10" name="TextBox 9"/>
          <p:cNvSpPr txBox="1"/>
          <p:nvPr/>
        </p:nvSpPr>
        <p:spPr>
          <a:xfrm>
            <a:off x="424167" y="2606331"/>
            <a:ext cx="6839088" cy="369332"/>
          </a:xfrm>
          <a:prstGeom prst="rect">
            <a:avLst/>
          </a:prstGeom>
          <a:noFill/>
        </p:spPr>
        <p:txBody>
          <a:bodyPr wrap="square" rtlCol="0" anchor="ctr">
            <a:spAutoFit/>
          </a:bodyPr>
          <a:lstStyle/>
          <a:p>
            <a:pPr rtl="0"/>
            <a:r>
              <a:rPr lang="en-US" sz="1800" b="1">
                <a:solidFill>
                  <a:srgbClr val="25243D"/>
                </a:solidFill>
                <a:latin typeface="Century Gothic Bold"/>
              </a:rPr>
              <a:t>bahan yang terbaik digunakan sebagai alat isolasi?</a:t>
            </a:r>
          </a:p>
        </p:txBody>
      </p:sp>
      <p:sp>
        <p:nvSpPr>
          <p:cNvPr id="15" name="TextBox 14"/>
          <p:cNvSpPr txBox="1"/>
          <p:nvPr/>
        </p:nvSpPr>
        <p:spPr>
          <a:xfrm>
            <a:off x="438977" y="4597947"/>
            <a:ext cx="2516873" cy="523220"/>
          </a:xfrm>
          <a:prstGeom prst="rect">
            <a:avLst/>
          </a:prstGeom>
          <a:noFill/>
        </p:spPr>
        <p:txBody>
          <a:bodyPr wrap="square" lIns="0" tIns="0" rIns="0" bIns="0" rtlCol="0" anchor="ctr">
            <a:spAutoFit/>
          </a:bodyPr>
          <a:lstStyle/>
          <a:p>
            <a:pPr rtl="0"/>
            <a:r>
              <a:rPr lang="en-US" sz="3400" b="1" dirty="0">
                <a:solidFill>
                  <a:srgbClr val="DC3B4E"/>
                </a:solidFill>
                <a:latin typeface="Century Gothic Bold"/>
              </a:rPr>
              <a:t>Bagaimana</a:t>
            </a:r>
          </a:p>
        </p:txBody>
      </p:sp>
      <p:sp>
        <p:nvSpPr>
          <p:cNvPr id="16" name="TextBox 15"/>
          <p:cNvSpPr txBox="1"/>
          <p:nvPr/>
        </p:nvSpPr>
        <p:spPr>
          <a:xfrm>
            <a:off x="449263" y="3332866"/>
            <a:ext cx="2230142" cy="523220"/>
          </a:xfrm>
          <a:prstGeom prst="rect">
            <a:avLst/>
          </a:prstGeom>
          <a:noFill/>
        </p:spPr>
        <p:txBody>
          <a:bodyPr wrap="square" lIns="0" tIns="0" rIns="0" bIns="0" rtlCol="0" anchor="ctr">
            <a:spAutoFit/>
          </a:bodyPr>
          <a:lstStyle/>
          <a:p>
            <a:pPr rtl="0"/>
            <a:r>
              <a:rPr lang="en-US" sz="3400" b="1" dirty="0">
                <a:solidFill>
                  <a:srgbClr val="F3B329"/>
                </a:solidFill>
                <a:latin typeface="Century Gothic Bold"/>
              </a:rPr>
              <a:t>Mengapa</a:t>
            </a:r>
          </a:p>
        </p:txBody>
      </p:sp>
      <p:sp>
        <p:nvSpPr>
          <p:cNvPr id="17" name="TextBox 16"/>
          <p:cNvSpPr txBox="1"/>
          <p:nvPr/>
        </p:nvSpPr>
        <p:spPr>
          <a:xfrm>
            <a:off x="449263" y="2116616"/>
            <a:ext cx="3435869" cy="523220"/>
          </a:xfrm>
          <a:prstGeom prst="rect">
            <a:avLst/>
          </a:prstGeom>
          <a:noFill/>
        </p:spPr>
        <p:txBody>
          <a:bodyPr wrap="square" lIns="0" tIns="0" rIns="0" bIns="0" rtlCol="0" anchor="ctr">
            <a:spAutoFit/>
          </a:bodyPr>
          <a:lstStyle/>
          <a:p>
            <a:pPr rtl="0"/>
            <a:r>
              <a:rPr lang="en-US" sz="3400" b="1">
                <a:solidFill>
                  <a:srgbClr val="19A090"/>
                </a:solidFill>
                <a:latin typeface="Century Gothic Bold"/>
              </a:rPr>
              <a:t>Yang manakah</a:t>
            </a:r>
          </a:p>
        </p:txBody>
      </p:sp>
      <p:sp>
        <p:nvSpPr>
          <p:cNvPr id="18" name="TextBox 17"/>
          <p:cNvSpPr txBox="1"/>
          <p:nvPr/>
        </p:nvSpPr>
        <p:spPr>
          <a:xfrm>
            <a:off x="424167" y="5094604"/>
            <a:ext cx="6840606" cy="369332"/>
          </a:xfrm>
          <a:prstGeom prst="rect">
            <a:avLst/>
          </a:prstGeom>
          <a:noFill/>
        </p:spPr>
        <p:txBody>
          <a:bodyPr wrap="square" rtlCol="0" anchor="ctr">
            <a:spAutoFit/>
          </a:bodyPr>
          <a:lstStyle/>
          <a:p>
            <a:pPr rtl="0"/>
            <a:r>
              <a:rPr lang="en-US" sz="1800" b="1">
                <a:solidFill>
                  <a:srgbClr val="25243D"/>
                </a:solidFill>
                <a:latin typeface="Century Gothic Bold"/>
              </a:rPr>
              <a:t>cara kalian menguji gagasan ini?</a:t>
            </a:r>
          </a:p>
        </p:txBody>
      </p:sp>
      <p:sp>
        <p:nvSpPr>
          <p:cNvPr id="19" name="TextBox 18"/>
          <p:cNvSpPr txBox="1"/>
          <p:nvPr/>
        </p:nvSpPr>
        <p:spPr>
          <a:xfrm>
            <a:off x="438978" y="3843817"/>
            <a:ext cx="6840606" cy="369332"/>
          </a:xfrm>
          <a:prstGeom prst="rect">
            <a:avLst/>
          </a:prstGeom>
          <a:noFill/>
        </p:spPr>
        <p:txBody>
          <a:bodyPr wrap="square" rtlCol="0" anchor="ctr">
            <a:spAutoFit/>
          </a:bodyPr>
          <a:lstStyle/>
          <a:p>
            <a:pPr rtl="0"/>
            <a:r>
              <a:rPr lang="en-US" sz="1800" b="1">
                <a:solidFill>
                  <a:srgbClr val="25243D"/>
                </a:solidFill>
                <a:latin typeface="Century Gothic Bold"/>
              </a:rPr>
              <a:t>menurut kalian demikian?</a:t>
            </a:r>
          </a:p>
        </p:txBody>
      </p:sp>
      <p:sp>
        <p:nvSpPr>
          <p:cNvPr id="20" name="Title 1"/>
          <p:cNvSpPr txBox="1"/>
          <p:nvPr/>
        </p:nvSpPr>
        <p:spPr>
          <a:xfrm>
            <a:off x="391888" y="1340757"/>
            <a:ext cx="8247857" cy="551657"/>
          </a:xfrm>
          <a:prstGeom prst="rect">
            <a:avLst/>
          </a:prstGeom>
          <a:ln w="12700">
            <a:miter lim="400000"/>
          </a:ln>
        </p:spPr>
        <p:txBody>
          <a:bodyPr lIns="45719" rIns="45719" rtlCol="0" anchor="ctr"/>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en-US" sz="3400"/>
              <a:t>Mempelajari bahan </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2583543" y="415063"/>
            <a:ext cx="5696857" cy="273845"/>
          </a:xfrm>
        </p:spPr>
        <p:txBody>
          <a:bodyPr rtlCol="0"/>
          <a:lstStyle/>
          <a:p>
            <a:pPr rtl="0"/>
            <a:r>
              <a:rPr lang="id-ID" dirty="0">
                <a:solidFill>
                  <a:schemeClr val="bg2"/>
                </a:solidFill>
                <a:cs typeface="Arial" panose="020B0604020202020204" pitchFamily="34" charset="0"/>
              </a:rPr>
              <a:t>Pelajaran 4: Bagaimana manusia dan hewan tetap hangat di wilayah Arktik?</a:t>
            </a:r>
            <a:endParaRPr lang="id-ID" dirty="0">
              <a:solidFill>
                <a:srgbClr val="25243D"/>
              </a:solidFill>
              <a:cs typeface="Arial" panose="020B0604020202020204" pitchFamily="34" charset="0"/>
            </a:endParaRPr>
          </a:p>
        </p:txBody>
      </p:sp>
      <p:sp>
        <p:nvSpPr>
          <p:cNvPr id="7" name="Title 1"/>
          <p:cNvSpPr txBox="1"/>
          <p:nvPr/>
        </p:nvSpPr>
        <p:spPr>
          <a:xfrm>
            <a:off x="388942" y="1093252"/>
            <a:ext cx="8255328" cy="704776"/>
          </a:xfrm>
          <a:prstGeom prst="rect">
            <a:avLst/>
          </a:prstGeom>
          <a:ln w="12700">
            <a:miter lim="400000"/>
          </a:ln>
        </p:spPr>
        <p:txBody>
          <a:bodyPr lIns="45719" rIns="45719" rtlCol="0" anchor="t"/>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en-US" sz="3000" dirty="0">
                <a:solidFill>
                  <a:srgbClr val="25243D"/>
                </a:solidFill>
              </a:rPr>
              <a:t>Kriteria keberhasilan sebuah Poster ilmiah</a:t>
            </a:r>
          </a:p>
        </p:txBody>
      </p:sp>
      <p:graphicFrame>
        <p:nvGraphicFramePr>
          <p:cNvPr id="5" name="Group 236"/>
          <p:cNvGraphicFramePr>
            <a:graphicFrameLocks noGrp="1"/>
          </p:cNvGraphicFramePr>
          <p:nvPr>
            <p:extLst>
              <p:ext uri="{D42A27DB-BD31-4B8C-83A1-F6EECF244321}">
                <p14:modId xmlns:p14="http://schemas.microsoft.com/office/powerpoint/2010/main" val="4252032068"/>
              </p:ext>
            </p:extLst>
          </p:nvPr>
        </p:nvGraphicFramePr>
        <p:xfrm>
          <a:off x="2341905" y="2174900"/>
          <a:ext cx="6706401" cy="4785360"/>
        </p:xfrm>
        <a:graphic>
          <a:graphicData uri="http://schemas.openxmlformats.org/drawingml/2006/table">
            <a:tbl>
              <a:tblPr/>
              <a:tblGrid>
                <a:gridCol w="6706401">
                  <a:extLst>
                    <a:ext uri="{9D8B030D-6E8A-4147-A177-3AD203B41FA5}">
                      <a16:colId xmlns:a16="http://schemas.microsoft.com/office/drawing/2014/main" val="20000"/>
                    </a:ext>
                  </a:extLst>
                </a:gridCol>
              </a:tblGrid>
              <a:tr h="883920">
                <a:tc>
                  <a:txBody>
                    <a:bodyPr/>
                    <a:lstStyle/>
                    <a:p>
                      <a:pPr marL="342900" marR="0" indent="-342900" algn="l" defTabSz="914400" rtl="0" eaLnBrk="1" fontAlgn="auto" latinLnBrk="0" hangingPunct="1">
                        <a:lnSpc>
                          <a:spcPct val="100000"/>
                        </a:lnSpc>
                        <a:spcBef>
                          <a:spcPts val="0"/>
                        </a:spcBef>
                        <a:spcAft>
                          <a:spcPts val="0"/>
                        </a:spcAft>
                        <a:buClrTx/>
                        <a:buSzTx/>
                        <a:buFont typeface="Sassoon San Slope" panose="02000506030000090004" pitchFamily="2" charset="0"/>
                        <a:buChar char="-"/>
                        <a:defRPr/>
                      </a:pPr>
                      <a:r>
                        <a:rPr lang="id-ID" altLang="en-US" sz="1600" b="1" i="0" noProof="0" dirty="0">
                          <a:solidFill>
                            <a:schemeClr val="bg2"/>
                          </a:solidFill>
                          <a:effectLst/>
                          <a:latin typeface="Century Gothic Bold"/>
                          <a:ea typeface="Calibri" panose="020F0502020204030204" pitchFamily="34" charset="0"/>
                          <a:cs typeface="Times New Roman" panose="02020603050405020304" pitchFamily="18" charset="0"/>
                        </a:rPr>
                        <a:t>Mend</a:t>
                      </a:r>
                      <a:r>
                        <a:rPr lang="id-ID" sz="1600" b="1" i="0" noProof="0" dirty="0">
                          <a:solidFill>
                            <a:schemeClr val="bg2"/>
                          </a:solidFill>
                          <a:effectLst/>
                          <a:latin typeface="Century Gothic Bold"/>
                          <a:ea typeface="Calibri" panose="020F0502020204030204" pitchFamily="34" charset="0"/>
                          <a:cs typeface="Times New Roman" panose="02020603050405020304" pitchFamily="18" charset="0"/>
                        </a:rPr>
                        <a:t>eskripsikan kondisi di </a:t>
                      </a:r>
                      <a:r>
                        <a:rPr lang="id-ID" altLang="en-US" sz="1600" b="1" i="0" noProof="0" dirty="0">
                          <a:solidFill>
                            <a:schemeClr val="bg2"/>
                          </a:solidFill>
                          <a:effectLst/>
                          <a:latin typeface="Century Gothic Bold"/>
                          <a:ea typeface="Calibri" panose="020F0502020204030204" pitchFamily="34" charset="0"/>
                          <a:cs typeface="Times New Roman" panose="02020603050405020304" pitchFamily="18" charset="0"/>
                        </a:rPr>
                        <a:t>wilayah </a:t>
                      </a:r>
                      <a:r>
                        <a:rPr lang="id-ID" sz="1600" b="1" i="0" noProof="0" dirty="0">
                          <a:solidFill>
                            <a:schemeClr val="bg2"/>
                          </a:solidFill>
                          <a:effectLst/>
                          <a:latin typeface="Century Gothic Bold"/>
                          <a:ea typeface="Calibri" panose="020F0502020204030204" pitchFamily="34" charset="0"/>
                          <a:cs typeface="Times New Roman" panose="02020603050405020304" pitchFamily="18" charset="0"/>
                        </a:rPr>
                        <a:t>Arktik dalam pendahuluan.</a:t>
                      </a:r>
                    </a:p>
                    <a:p>
                      <a:pPr marL="342900" indent="-342900" algn="l" rtl="0">
                        <a:spcAft>
                          <a:spcPts val="0"/>
                        </a:spcAft>
                        <a:buFont typeface="Sassoon San Slope" panose="02000506030000090004" pitchFamily="2" charset="0"/>
                        <a:buChar char="-"/>
                      </a:pPr>
                      <a:r>
                        <a:rPr lang="id-ID" altLang="en-US" sz="1600" b="1" i="0" noProof="0" dirty="0">
                          <a:solidFill>
                            <a:schemeClr val="bg2"/>
                          </a:solidFill>
                          <a:effectLst/>
                          <a:latin typeface="Century Gothic Bold"/>
                          <a:ea typeface="Calibri" panose="020F0502020204030204" pitchFamily="34" charset="0"/>
                          <a:cs typeface="Times New Roman" panose="02020603050405020304" pitchFamily="18" charset="0"/>
                        </a:rPr>
                        <a:t>Mengunkap</a:t>
                      </a:r>
                      <a:r>
                        <a:rPr lang="id-ID" sz="1600" b="1" i="0" noProof="0" dirty="0">
                          <a:solidFill>
                            <a:schemeClr val="bg2"/>
                          </a:solidFill>
                          <a:effectLst/>
                          <a:latin typeface="Century Gothic Bold"/>
                          <a:ea typeface="Calibri" panose="020F0502020204030204" pitchFamily="34" charset="0"/>
                          <a:cs typeface="Times New Roman" panose="02020603050405020304" pitchFamily="18" charset="0"/>
                        </a:rPr>
                        <a:t> hasil temuan kalian dalam kesimpulan.</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44880">
                <a:tc>
                  <a:txBody>
                    <a:bodyPr/>
                    <a:lstStyle/>
                    <a:p>
                      <a:pPr marL="342900" indent="-342900" algn="l" rtl="0">
                        <a:spcAft>
                          <a:spcPts val="0"/>
                        </a:spcAft>
                        <a:buFont typeface="Sassoon San Slope" panose="02000506030000090004" pitchFamily="2" charset="0"/>
                        <a:buChar char="-"/>
                      </a:pPr>
                      <a:r>
                        <a:rPr lang="id-ID" sz="1600" b="1" i="0" noProof="0" dirty="0">
                          <a:solidFill>
                            <a:schemeClr val="bg2"/>
                          </a:solidFill>
                          <a:effectLst/>
                          <a:latin typeface="Century Gothic Bold"/>
                          <a:ea typeface="Calibri" panose="020F0502020204030204" pitchFamily="34" charset="0"/>
                          <a:cs typeface="Times New Roman" panose="02020603050405020304" pitchFamily="18" charset="0"/>
                        </a:rPr>
                        <a:t>Memperlihatkan hasil temuan kalian dengan </a:t>
                      </a:r>
                      <a:br>
                        <a:rPr lang="id-ID" sz="1600" b="1" i="0" noProof="0" dirty="0">
                          <a:solidFill>
                            <a:schemeClr val="bg2"/>
                          </a:solidFill>
                          <a:effectLst/>
                          <a:latin typeface="Century Gothic Bold"/>
                          <a:ea typeface="Calibri" panose="020F0502020204030204" pitchFamily="34" charset="0"/>
                          <a:cs typeface="Times New Roman" panose="02020603050405020304" pitchFamily="18" charset="0"/>
                        </a:rPr>
                      </a:br>
                      <a:r>
                        <a:rPr lang="id-ID" sz="1600" b="1" i="0" noProof="0" dirty="0">
                          <a:solidFill>
                            <a:schemeClr val="bg2"/>
                          </a:solidFill>
                          <a:effectLst/>
                          <a:latin typeface="Century Gothic Bold"/>
                          <a:ea typeface="Calibri" panose="020F0502020204030204" pitchFamily="34" charset="0"/>
                          <a:cs typeface="Times New Roman" panose="02020603050405020304" pitchFamily="18" charset="0"/>
                        </a:rPr>
                        <a:t>menggunakan grafik.</a:t>
                      </a:r>
                    </a:p>
                    <a:p>
                      <a:pPr marL="342900" indent="-342900" algn="l" rtl="0">
                        <a:spcAft>
                          <a:spcPts val="0"/>
                        </a:spcAft>
                        <a:buFont typeface="Sassoon San Slope" panose="02000506030000090004" pitchFamily="2" charset="0"/>
                        <a:buChar char="-"/>
                      </a:pPr>
                      <a:r>
                        <a:rPr lang="id-ID" altLang="en-US" sz="1600" b="1" i="0" noProof="0" dirty="0">
                          <a:solidFill>
                            <a:schemeClr val="bg2"/>
                          </a:solidFill>
                          <a:effectLst/>
                          <a:latin typeface="Century Gothic Bold"/>
                          <a:ea typeface="Calibri" panose="020F0502020204030204" pitchFamily="34" charset="0"/>
                          <a:cs typeface="Times New Roman" panose="02020603050405020304" pitchFamily="18" charset="0"/>
                        </a:rPr>
                        <a:t>Mengg</a:t>
                      </a:r>
                      <a:r>
                        <a:rPr lang="id-ID" sz="1600" b="1" i="0" noProof="0" dirty="0">
                          <a:solidFill>
                            <a:schemeClr val="bg2"/>
                          </a:solidFill>
                          <a:effectLst/>
                          <a:latin typeface="Century Gothic Bold"/>
                          <a:ea typeface="Calibri" panose="020F0502020204030204" pitchFamily="34" charset="0"/>
                          <a:cs typeface="Times New Roman" panose="02020603050405020304" pitchFamily="18" charset="0"/>
                        </a:rPr>
                        <a:t>unakan hasil temuan sebagai pendukung </a:t>
                      </a:r>
                      <a:br>
                        <a:rPr lang="id-ID" sz="1600" b="1" i="0" noProof="0" dirty="0">
                          <a:solidFill>
                            <a:schemeClr val="bg2"/>
                          </a:solidFill>
                          <a:effectLst/>
                          <a:latin typeface="Century Gothic Bold"/>
                          <a:ea typeface="Calibri" panose="020F0502020204030204" pitchFamily="34" charset="0"/>
                          <a:cs typeface="Times New Roman" panose="02020603050405020304" pitchFamily="18" charset="0"/>
                        </a:rPr>
                      </a:br>
                      <a:r>
                        <a:rPr lang="id-ID" sz="1600" b="1" i="0" noProof="0" dirty="0">
                          <a:solidFill>
                            <a:schemeClr val="bg2"/>
                          </a:solidFill>
                          <a:effectLst/>
                          <a:latin typeface="Century Gothic Bold"/>
                          <a:ea typeface="Calibri" panose="020F0502020204030204" pitchFamily="34" charset="0"/>
                          <a:cs typeface="Times New Roman" panose="02020603050405020304" pitchFamily="18" charset="0"/>
                        </a:rPr>
                        <a:t>kesimpulan kalian.</a:t>
                      </a:r>
                    </a:p>
                    <a:p>
                      <a:pPr marL="342900" indent="-342900" algn="l" rtl="0">
                        <a:spcAft>
                          <a:spcPts val="0"/>
                        </a:spcAft>
                        <a:buFont typeface="Sassoon San Slope" panose="02000506030000090004" pitchFamily="2" charset="0"/>
                        <a:buChar char="-"/>
                      </a:pPr>
                      <a:endParaRPr lang="id-ID" sz="1400" b="1" i="0" noProof="0" dirty="0">
                        <a:solidFill>
                          <a:schemeClr val="bg2"/>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71600">
                <a:tc>
                  <a:txBody>
                    <a:bodyPr/>
                    <a:lstStyle/>
                    <a:p>
                      <a:pPr marL="342900" indent="-342900" algn="l" rtl="0">
                        <a:spcAft>
                          <a:spcPts val="0"/>
                        </a:spcAft>
                        <a:buFont typeface="Sassoon San Slope" panose="02000506030000090004" pitchFamily="2" charset="0"/>
                        <a:buChar char="-"/>
                      </a:pPr>
                      <a:r>
                        <a:rPr lang="id-ID" altLang="en-US" sz="1600" b="1" i="0" noProof="0" dirty="0">
                          <a:solidFill>
                            <a:schemeClr val="bg2"/>
                          </a:solidFill>
                          <a:effectLst/>
                          <a:latin typeface="Century Gothic Bold"/>
                          <a:ea typeface="Calibri" panose="020F0502020204030204" pitchFamily="34" charset="0"/>
                          <a:cs typeface="Times New Roman" panose="02020603050405020304" pitchFamily="18" charset="0"/>
                        </a:rPr>
                        <a:t>Mengg</a:t>
                      </a:r>
                      <a:r>
                        <a:rPr lang="id-ID" sz="1600" b="1" i="0" noProof="0" dirty="0">
                          <a:solidFill>
                            <a:schemeClr val="bg2"/>
                          </a:solidFill>
                          <a:effectLst/>
                          <a:latin typeface="Century Gothic Bold"/>
                          <a:ea typeface="Calibri" panose="020F0502020204030204" pitchFamily="34" charset="0"/>
                          <a:cs typeface="Times New Roman" panose="02020603050405020304" pitchFamily="18" charset="0"/>
                        </a:rPr>
                        <a:t>unakan kesimpulan kalian untuk membuat sebuah keputusan berdasarkan penilaian tentang bahan yang sebaiknya digunakan oleh Tyler.</a:t>
                      </a:r>
                    </a:p>
                    <a:p>
                      <a:pPr marL="342900" indent="-342900" algn="l" rtl="0">
                        <a:spcAft>
                          <a:spcPts val="0"/>
                        </a:spcAft>
                        <a:buFont typeface="Sassoon San Slope" panose="02000506030000090004" pitchFamily="2" charset="0"/>
                        <a:buChar char="-"/>
                      </a:pPr>
                      <a:endParaRPr lang="id-ID" sz="1600" b="1" i="0" baseline="0" noProof="0" dirty="0">
                        <a:solidFill>
                          <a:schemeClr val="bg2"/>
                        </a:solidFill>
                        <a:effectLst/>
                        <a:latin typeface="Century Gothic Bold"/>
                        <a:ea typeface="Calibri" panose="020F0502020204030204" pitchFamily="34" charset="0"/>
                        <a:cs typeface="Times New Roman" panose="02020603050405020304" pitchFamily="18" charset="0"/>
                      </a:endParaRP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defRPr/>
                      </a:pPr>
                      <a:r>
                        <a:rPr lang="id-ID" altLang="en-US" sz="1600" b="1" i="0" noProof="0" dirty="0">
                          <a:solidFill>
                            <a:schemeClr val="bg2"/>
                          </a:solidFill>
                          <a:effectLst/>
                          <a:latin typeface="Century Gothic Bold"/>
                          <a:ea typeface="Calibri" panose="020F0502020204030204" pitchFamily="34" charset="0"/>
                          <a:cs typeface="Times New Roman" panose="02020603050405020304" pitchFamily="18" charset="0"/>
                        </a:rPr>
                        <a:t>Menj</a:t>
                      </a:r>
                      <a:r>
                        <a:rPr lang="id-ID" sz="1600" b="1" i="0" noProof="0" dirty="0">
                          <a:solidFill>
                            <a:schemeClr val="bg2"/>
                          </a:solidFill>
                          <a:effectLst/>
                          <a:latin typeface="Century Gothic Bold"/>
                          <a:ea typeface="Calibri" panose="020F0502020204030204" pitchFamily="34" charset="0"/>
                          <a:cs typeface="Times New Roman" panose="02020603050405020304" pitchFamily="18" charset="0"/>
                        </a:rPr>
                        <a:t>elaskan batasan dari bahan pilihan kalian.</a:t>
                      </a:r>
                    </a:p>
                    <a:p>
                      <a:pPr marL="342900" indent="-342900" algn="l" rtl="0">
                        <a:spcAft>
                          <a:spcPts val="0"/>
                        </a:spcAft>
                        <a:buFont typeface="Sassoon San Slope" panose="02000506030000090004" pitchFamily="2" charset="0"/>
                        <a:buChar char="-"/>
                      </a:pPr>
                      <a:endParaRPr lang="id-ID" sz="1600" b="1" i="0" noProof="0" dirty="0">
                        <a:solidFill>
                          <a:schemeClr val="bg2"/>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8160">
                <a:tc>
                  <a:txBody>
                    <a:bodyPr/>
                    <a:lstStyle/>
                    <a:p>
                      <a:pPr marL="342900" indent="-342900" algn="l" rtl="0">
                        <a:spcAft>
                          <a:spcPts val="0"/>
                        </a:spcAft>
                        <a:buFont typeface="Sassoon San Slope" panose="02000506030000090004" pitchFamily="2" charset="0"/>
                        <a:buChar char="-"/>
                      </a:pPr>
                      <a:endParaRPr lang="id-ID" sz="1600" b="1" i="0" noProof="0" dirty="0">
                        <a:solidFill>
                          <a:schemeClr val="bg2"/>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31520">
                <a:tc>
                  <a:txBody>
                    <a:bodyPr/>
                    <a:lstStyle/>
                    <a:p>
                      <a:pPr marL="342900" marR="0" indent="-342900" algn="l" defTabSz="914400" rtl="0" eaLnBrk="1" fontAlgn="auto" latinLnBrk="0" hangingPunct="1">
                        <a:lnSpc>
                          <a:spcPct val="100000"/>
                        </a:lnSpc>
                        <a:spcBef>
                          <a:spcPts val="0"/>
                        </a:spcBef>
                        <a:spcAft>
                          <a:spcPts val="0"/>
                        </a:spcAft>
                        <a:buClrTx/>
                        <a:buSzTx/>
                        <a:buFont typeface="Sassoon San Slope" panose="02000506030000090004" pitchFamily="2" charset="0"/>
                        <a:buChar char="-"/>
                        <a:defRPr/>
                      </a:pPr>
                      <a:endParaRPr lang="id-ID" sz="1600" b="1" i="0" noProof="0" dirty="0">
                        <a:solidFill>
                          <a:schemeClr val="bg2"/>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8" name="Rounded Rectangle 7"/>
          <p:cNvSpPr/>
          <p:nvPr/>
        </p:nvSpPr>
        <p:spPr>
          <a:xfrm>
            <a:off x="449263" y="2222500"/>
            <a:ext cx="1441450" cy="484269"/>
          </a:xfrm>
          <a:prstGeom prst="roundRect">
            <a:avLst/>
          </a:prstGeom>
          <a:solidFill>
            <a:srgbClr val="FACA56"/>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en-US" sz="1200" b="1" dirty="0">
                <a:solidFill>
                  <a:srgbClr val="1A1A1A"/>
                </a:solidFill>
                <a:latin typeface="Century Gothic Bold"/>
              </a:rPr>
              <a:t>Tingkat Pengembangan</a:t>
            </a:r>
          </a:p>
        </p:txBody>
      </p:sp>
      <p:sp>
        <p:nvSpPr>
          <p:cNvPr id="9" name="Rounded Rectangle 8"/>
          <p:cNvSpPr/>
          <p:nvPr/>
        </p:nvSpPr>
        <p:spPr>
          <a:xfrm>
            <a:off x="449263" y="3084778"/>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en-US" sz="1200" b="1">
                <a:solidFill>
                  <a:srgbClr val="1A1A1A"/>
                </a:solidFill>
                <a:latin typeface="Century Gothic Bold"/>
              </a:rPr>
              <a:t>Tingkat Kompetensi</a:t>
            </a:r>
          </a:p>
        </p:txBody>
      </p:sp>
      <p:sp>
        <p:nvSpPr>
          <p:cNvPr id="10" name="Rounded Rectangle 9"/>
          <p:cNvSpPr/>
          <p:nvPr/>
        </p:nvSpPr>
        <p:spPr>
          <a:xfrm>
            <a:off x="466182" y="4325445"/>
            <a:ext cx="1450029" cy="484269"/>
          </a:xfrm>
          <a:prstGeom prst="roundRect">
            <a:avLst/>
          </a:prstGeom>
          <a:solidFill>
            <a:srgbClr val="6B3973"/>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en-US" sz="1200" b="1">
                <a:solidFill>
                  <a:schemeClr val="bg1"/>
                </a:solidFill>
                <a:latin typeface="Century Gothic Bold"/>
              </a:rPr>
              <a:t>Tingkat Keahlian</a:t>
            </a:r>
          </a:p>
        </p:txBody>
      </p:sp>
      <p:sp>
        <p:nvSpPr>
          <p:cNvPr id="11" name="Rounded Rectangle 10"/>
          <p:cNvSpPr/>
          <p:nvPr/>
        </p:nvSpPr>
        <p:spPr>
          <a:xfrm>
            <a:off x="474932" y="5234186"/>
            <a:ext cx="1450029" cy="484269"/>
          </a:xfrm>
          <a:prstGeom prst="roundRect">
            <a:avLst/>
          </a:prstGeom>
          <a:solidFill>
            <a:srgbClr val="E04F47"/>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en-US" sz="1200" b="1">
                <a:solidFill>
                  <a:srgbClr val="1A1A1A"/>
                </a:solidFill>
                <a:latin typeface="Century Gothic Bold"/>
              </a:rPr>
              <a:t>Tingkat Lanjut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331923" y="415063"/>
            <a:ext cx="4948477" cy="273845"/>
          </a:xfrm>
        </p:spPr>
        <p:txBody>
          <a:bodyPr rtlCol="0"/>
          <a:lstStyle/>
          <a:p>
            <a:pPr rtl="0"/>
            <a:r>
              <a:rPr lang="id-ID" dirty="0">
                <a:solidFill>
                  <a:schemeClr val="bg2"/>
                </a:solidFill>
                <a:cs typeface="Arial" panose="020B0604020202020204" pitchFamily="34" charset="0"/>
              </a:rPr>
              <a:t>Pelajaran 4: Bagaimana manusia dan hewan tetap hangat di wilayah Arktik?</a:t>
            </a:r>
            <a:endParaRPr lang="id-ID" dirty="0"/>
          </a:p>
        </p:txBody>
      </p:sp>
      <p:graphicFrame>
        <p:nvGraphicFramePr>
          <p:cNvPr id="5" name="Group 102"/>
          <p:cNvGraphicFramePr/>
          <p:nvPr/>
        </p:nvGraphicFramePr>
        <p:xfrm>
          <a:off x="342938" y="2116175"/>
          <a:ext cx="8351800" cy="1749460"/>
        </p:xfrm>
        <a:graphic>
          <a:graphicData uri="http://schemas.openxmlformats.org/drawingml/2006/table">
            <a:tbl>
              <a:tblPr/>
              <a:tblGrid>
                <a:gridCol w="1369927">
                  <a:extLst>
                    <a:ext uri="{9D8B030D-6E8A-4147-A177-3AD203B41FA5}">
                      <a16:colId xmlns:a16="http://schemas.microsoft.com/office/drawing/2014/main" val="20000"/>
                    </a:ext>
                  </a:extLst>
                </a:gridCol>
                <a:gridCol w="6981873">
                  <a:extLst>
                    <a:ext uri="{9D8B030D-6E8A-4147-A177-3AD203B41FA5}">
                      <a16:colId xmlns:a16="http://schemas.microsoft.com/office/drawing/2014/main" val="20001"/>
                    </a:ext>
                  </a:extLst>
                </a:gridCol>
              </a:tblGrid>
              <a:tr h="1749460">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lang="en-US" sz="1600" b="1" i="0" u="none" strike="noStrike" cap="none" normalizeH="0" dirty="0">
                          <a:ln>
                            <a:noFill/>
                          </a:ln>
                          <a:solidFill>
                            <a:srgbClr val="25243D"/>
                          </a:solidFill>
                          <a:effectLst/>
                          <a:latin typeface="Century Gothic Bold"/>
                          <a:cs typeface="Sketch Block Bold"/>
                        </a:rPr>
                        <a:t>Pertanyaan Kunci</a:t>
                      </a:r>
                    </a:p>
                  </a:txBody>
                  <a:tcPr marL="91449" marR="91449" marT="45692" marB="45692"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00000"/>
                        </a:lnSpc>
                        <a:spcBef>
                          <a:spcPct val="20000"/>
                        </a:spcBef>
                        <a:spcAft>
                          <a:spcPct val="0"/>
                        </a:spcAft>
                        <a:buClrTx/>
                        <a:buSzTx/>
                        <a:buFontTx/>
                        <a:buAutoNum type="arabicPeriod"/>
                      </a:pPr>
                      <a:r>
                        <a:rPr lang="en-US" sz="1600" b="1" i="0" u="none" strike="noStrike" cap="none" normalizeH="0" dirty="0">
                          <a:ln>
                            <a:noFill/>
                          </a:ln>
                          <a:solidFill>
                            <a:srgbClr val="25243D"/>
                          </a:solidFill>
                          <a:effectLst/>
                          <a:latin typeface="Century Gothic Bold"/>
                          <a:cs typeface="Sassoon San Slope"/>
                        </a:rPr>
                        <a:t>Bagaimana manusia dan hewan tetap </a:t>
                      </a:r>
                      <a:br>
                        <a:rPr kumimoji="0" lang="en-GB" sz="1600" b="1" i="0" u="none" strike="noStrike" cap="none" normalizeH="0" baseline="0" dirty="0">
                          <a:ln>
                            <a:noFill/>
                          </a:ln>
                          <a:solidFill>
                            <a:srgbClr val="25243D"/>
                          </a:solidFill>
                          <a:effectLst/>
                          <a:latin typeface="Century Gothic Bold"/>
                          <a:cs typeface="Sassoon San Slope"/>
                        </a:rPr>
                      </a:br>
                      <a:r>
                        <a:rPr lang="en-US" sz="1600" b="1" i="0" u="none" strike="noStrike" cap="none" normalizeH="0" dirty="0">
                          <a:ln>
                            <a:noFill/>
                          </a:ln>
                          <a:solidFill>
                            <a:srgbClr val="25243D"/>
                          </a:solidFill>
                          <a:effectLst/>
                          <a:latin typeface="Century Gothic Bold"/>
                          <a:cs typeface="Sassoon San Slope"/>
                        </a:rPr>
                        <a:t>h_ _ _ _ _ di Arktik?</a:t>
                      </a:r>
                    </a:p>
                  </a:txBody>
                  <a:tcPr marT="45674" marB="4567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6" name="TextBox 5"/>
          <p:cNvSpPr txBox="1"/>
          <p:nvPr/>
        </p:nvSpPr>
        <p:spPr>
          <a:xfrm>
            <a:off x="342938" y="1312551"/>
            <a:ext cx="5203093" cy="615553"/>
          </a:xfrm>
          <a:prstGeom prst="rect">
            <a:avLst/>
          </a:prstGeom>
          <a:noFill/>
        </p:spPr>
        <p:txBody>
          <a:bodyPr wrap="square" rtlCol="0">
            <a:spAutoFit/>
          </a:bodyPr>
          <a:lstStyle/>
          <a:p>
            <a:pPr rtl="0"/>
            <a:r>
              <a:rPr lang="en-US" sz="3400" b="1" dirty="0">
                <a:solidFill>
                  <a:srgbClr val="25243D"/>
                </a:solidFill>
                <a:latin typeface="Century Gothic Bold"/>
                <a:cs typeface="Akzidenz Grotesk BE Cn"/>
              </a:rPr>
              <a:t>Pelajaran 4</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2729345" y="415063"/>
            <a:ext cx="5551055" cy="273845"/>
          </a:xfrm>
        </p:spPr>
        <p:txBody>
          <a:bodyPr rtlCol="0"/>
          <a:lstStyle/>
          <a:p>
            <a:pPr rtl="0"/>
            <a:r>
              <a:rPr lang="id-ID" dirty="0">
                <a:solidFill>
                  <a:schemeClr val="bg2"/>
                </a:solidFill>
                <a:cs typeface="Arial" panose="020B0604020202020204" pitchFamily="34" charset="0"/>
              </a:rPr>
              <a:t>Pelajaran 4: Bagaimana manusia dan hewan tetap hangat di wilayah Arktik?</a:t>
            </a:r>
            <a:endParaRPr lang="id-ID" dirty="0"/>
          </a:p>
        </p:txBody>
      </p:sp>
      <p:graphicFrame>
        <p:nvGraphicFramePr>
          <p:cNvPr id="12" name="Group 236"/>
          <p:cNvGraphicFramePr>
            <a:graphicFrameLocks noGrp="1"/>
          </p:cNvGraphicFramePr>
          <p:nvPr>
            <p:extLst>
              <p:ext uri="{D42A27DB-BD31-4B8C-83A1-F6EECF244321}">
                <p14:modId xmlns:p14="http://schemas.microsoft.com/office/powerpoint/2010/main" val="2824025491"/>
              </p:ext>
            </p:extLst>
          </p:nvPr>
        </p:nvGraphicFramePr>
        <p:xfrm>
          <a:off x="2341906" y="2222500"/>
          <a:ext cx="6568178" cy="5699760"/>
        </p:xfrm>
        <a:graphic>
          <a:graphicData uri="http://schemas.openxmlformats.org/drawingml/2006/table">
            <a:tbl>
              <a:tblPr/>
              <a:tblGrid>
                <a:gridCol w="6568178">
                  <a:extLst>
                    <a:ext uri="{9D8B030D-6E8A-4147-A177-3AD203B41FA5}">
                      <a16:colId xmlns:a16="http://schemas.microsoft.com/office/drawing/2014/main" val="20000"/>
                    </a:ext>
                  </a:extLst>
                </a:gridCol>
              </a:tblGrid>
              <a:tr h="883920">
                <a:tc>
                  <a:txBody>
                    <a:bodyPr/>
                    <a:lstStyle/>
                    <a:p>
                      <a:pPr marL="342900" indent="-342900" algn="l" rtl="0">
                        <a:spcAft>
                          <a:spcPts val="0"/>
                        </a:spcAft>
                        <a:buFont typeface="Sassoon San Slope" panose="02000506030000090004" pitchFamily="2" charset="0"/>
                        <a:buChar char="-"/>
                      </a:pPr>
                      <a:r>
                        <a:rPr lang="id-ID" altLang="en-US" sz="1600" b="1" i="0" noProof="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rPr>
                        <a:t>Mengu</a:t>
                      </a:r>
                      <a:r>
                        <a:rPr lang="id-ID" sz="1600" b="1" i="0" noProof="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rPr>
                        <a:t>kur suhu.</a:t>
                      </a:r>
                    </a:p>
                    <a:p>
                      <a:pPr marL="342900" indent="-342900" algn="l" rtl="0">
                        <a:spcAft>
                          <a:spcPts val="0"/>
                        </a:spcAft>
                        <a:buFont typeface="Sassoon San Slope" panose="02000506030000090004" pitchFamily="2" charset="0"/>
                        <a:buChar char="-"/>
                      </a:pPr>
                      <a:r>
                        <a:rPr lang="id-ID" sz="1600" b="1" i="0" noProof="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rPr>
                        <a:t>Menemukan lokasi wilayah Arktik pada sebuah peta.</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3920">
                <a:tc>
                  <a:txBody>
                    <a:bodyPr/>
                    <a:lstStyle/>
                    <a:p>
                      <a:pPr marL="342900" indent="-342900" algn="l" rtl="0">
                        <a:spcAft>
                          <a:spcPts val="0"/>
                        </a:spcAft>
                        <a:buFont typeface="Sassoon San Slope" panose="02000506030000090004" pitchFamily="2" charset="0"/>
                        <a:buChar char="-"/>
                      </a:pPr>
                      <a:r>
                        <a:rPr lang="id-ID" sz="1600" b="1" i="0" noProof="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rPr>
                        <a:t>Menyampaikan hasil temuan kalian.</a:t>
                      </a:r>
                    </a:p>
                    <a:p>
                      <a:pPr marL="342900" indent="-342900" algn="l" rtl="0">
                        <a:spcAft>
                          <a:spcPts val="0"/>
                        </a:spcAft>
                        <a:buFont typeface="Sassoon San Slope" panose="02000506030000090004" pitchFamily="2" charset="0"/>
                        <a:buChar char="-"/>
                      </a:pPr>
                      <a:r>
                        <a:rPr lang="id-ID" sz="1600" b="1" i="0" noProof="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rPr>
                        <a:t>Menjelaskan kondisi kehidupan di Arktik.</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194560">
                <a:tc>
                  <a:txBody>
                    <a:bodyPr/>
                    <a:lstStyle/>
                    <a:p>
                      <a:pPr marL="342900" indent="-342900" algn="l" rtl="0">
                        <a:spcAft>
                          <a:spcPts val="0"/>
                        </a:spcAft>
                        <a:buFont typeface="Sassoon San Slope" panose="02000506030000090004" pitchFamily="2" charset="0"/>
                        <a:buChar char="-"/>
                      </a:pPr>
                      <a:r>
                        <a:rPr lang="id-ID" sz="1600" b="1" i="0" noProof="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rPr>
                        <a:t>Memperlihatkan hasil temuan kalian dengan </a:t>
                      </a:r>
                      <a:br>
                        <a:rPr lang="id-ID" sz="1600" b="1" i="0" noProof="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rPr>
                      </a:br>
                      <a:r>
                        <a:rPr lang="id-ID" sz="1600" b="1" i="0" noProof="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rPr>
                        <a:t>menggunakan grafik.</a:t>
                      </a:r>
                    </a:p>
                    <a:p>
                      <a:pPr marL="342900" indent="-342900" algn="l" rtl="0">
                        <a:spcAft>
                          <a:spcPts val="0"/>
                        </a:spcAft>
                        <a:buFont typeface="Sassoon San Slope" panose="02000506030000090004" pitchFamily="2" charset="0"/>
                        <a:buChar char="-"/>
                      </a:pPr>
                      <a:r>
                        <a:rPr lang="id-ID" altLang="en-US" sz="1600" b="1" i="0" noProof="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rPr>
                        <a:t>Mengg</a:t>
                      </a:r>
                      <a:r>
                        <a:rPr lang="id-ID" sz="1600" b="1" i="0" noProof="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rPr>
                        <a:t>unakan hasil temuan sebagai pendukung </a:t>
                      </a:r>
                      <a:br>
                        <a:rPr lang="id-ID" sz="1600" b="1" i="0" noProof="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rPr>
                      </a:br>
                      <a:r>
                        <a:rPr lang="id-ID" sz="1600" b="1" i="0" noProof="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rPr>
                        <a:t>kesimpulan kalian.</a:t>
                      </a:r>
                    </a:p>
                    <a:p>
                      <a:pPr marL="342900" indent="-342900" algn="l" rtl="0">
                        <a:spcAft>
                          <a:spcPts val="0"/>
                        </a:spcAft>
                        <a:buFont typeface="Sassoon San Slope" panose="02000506030000090004" pitchFamily="2" charset="0"/>
                        <a:buChar char="-"/>
                      </a:pPr>
                      <a:endParaRPr lang="id-ID" sz="1600" b="1" i="0" noProof="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endParaRP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defRPr/>
                      </a:pPr>
                      <a:r>
                        <a:rPr lang="id-ID" altLang="en-US" sz="1600" b="1" i="0" noProof="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rPr>
                        <a:t>Mengg</a:t>
                      </a:r>
                      <a:r>
                        <a:rPr lang="id-ID" sz="1600" b="1" i="0" noProof="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rPr>
                        <a:t>unakan kesimpulan kalian untuk membuat sebuah penilaian.</a:t>
                      </a: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defRPr/>
                      </a:pPr>
                      <a:endParaRPr lang="id-ID" sz="1600" b="1" i="0" noProof="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endParaRP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defRPr/>
                      </a:pPr>
                      <a:r>
                        <a:rPr lang="id-ID" sz="1600" b="1" i="0" noProof="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rPr>
                        <a:t>Menjelaskan batasan dari bahan pilihan kalian.</a:t>
                      </a: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defRPr/>
                      </a:pPr>
                      <a:endParaRPr lang="id-ID" sz="1600" b="1" i="0" noProof="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endParaRPr lang="id-ID" sz="1600" b="1" i="0" noProof="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8160">
                <a:tc>
                  <a:txBody>
                    <a:bodyPr/>
                    <a:lstStyle/>
                    <a:p>
                      <a:pPr marL="342900" indent="-342900" algn="l" rtl="0">
                        <a:spcAft>
                          <a:spcPts val="0"/>
                        </a:spcAft>
                        <a:buFont typeface="Sassoon San Slope" panose="02000506030000090004" pitchFamily="2" charset="0"/>
                        <a:buChar char="-"/>
                      </a:pPr>
                      <a:endParaRPr lang="id-ID" sz="1600" b="1" i="0" noProof="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31520">
                <a:tc>
                  <a:txBody>
                    <a:bodyPr/>
                    <a:lstStyle/>
                    <a:p>
                      <a:pPr marL="342900" indent="-342900" algn="l" rtl="0">
                        <a:spcAft>
                          <a:spcPts val="0"/>
                        </a:spcAft>
                        <a:buFont typeface="Sassoon San Slope" panose="02000506030000090004" pitchFamily="2" charset="0"/>
                        <a:buChar char="-"/>
                      </a:pPr>
                      <a:endParaRPr lang="id-ID" sz="1600" b="1" i="0" noProof="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3" name="Rounded Rectangle 12"/>
          <p:cNvSpPr/>
          <p:nvPr/>
        </p:nvSpPr>
        <p:spPr>
          <a:xfrm>
            <a:off x="449263" y="2222500"/>
            <a:ext cx="1450028" cy="484269"/>
          </a:xfrm>
          <a:prstGeom prst="roundRect">
            <a:avLst/>
          </a:prstGeom>
          <a:noFill/>
          <a:ln w="38100">
            <a:solidFill>
              <a:srgbClr val="25243D"/>
            </a:solidFill>
          </a:ln>
        </p:spPr>
        <p:style>
          <a:lnRef idx="1">
            <a:schemeClr val="accent1"/>
          </a:lnRef>
          <a:fillRef idx="3">
            <a:schemeClr val="accent1"/>
          </a:fillRef>
          <a:effectRef idx="2">
            <a:schemeClr val="accent1"/>
          </a:effectRef>
          <a:fontRef idx="minor">
            <a:schemeClr val="lt1"/>
          </a:fontRef>
        </p:style>
        <p:txBody>
          <a:bodyPr bIns="0" rtlCol="0" anchor="ctr"/>
          <a:lstStyle/>
          <a:p>
            <a:pPr algn="ctr" rtl="0">
              <a:lnSpc>
                <a:spcPct val="80000"/>
              </a:lnSpc>
            </a:pPr>
            <a:r>
              <a:rPr lang="en-US" sz="1200" b="1" dirty="0">
                <a:solidFill>
                  <a:srgbClr val="1A1A1A"/>
                </a:solidFill>
                <a:latin typeface="Century Gothic Bold"/>
              </a:rPr>
              <a:t>Landasan</a:t>
            </a:r>
          </a:p>
        </p:txBody>
      </p:sp>
      <p:sp>
        <p:nvSpPr>
          <p:cNvPr id="14" name="Rounded Rectangle 13"/>
          <p:cNvSpPr/>
          <p:nvPr/>
        </p:nvSpPr>
        <p:spPr>
          <a:xfrm>
            <a:off x="449263" y="3123448"/>
            <a:ext cx="1441450" cy="484269"/>
          </a:xfrm>
          <a:prstGeom prst="roundRect">
            <a:avLst/>
          </a:prstGeom>
          <a:solidFill>
            <a:srgbClr val="FACA56"/>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en-US" sz="1200" b="1" dirty="0">
                <a:solidFill>
                  <a:srgbClr val="1A1A1A"/>
                </a:solidFill>
                <a:latin typeface="Century Gothic Bold"/>
              </a:rPr>
              <a:t>Tingkat Pengembangan</a:t>
            </a:r>
          </a:p>
        </p:txBody>
      </p:sp>
      <p:sp>
        <p:nvSpPr>
          <p:cNvPr id="15" name="Rounded Rectangle 14"/>
          <p:cNvSpPr/>
          <p:nvPr/>
        </p:nvSpPr>
        <p:spPr>
          <a:xfrm>
            <a:off x="449263" y="4018384"/>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en-US" sz="1200" b="1">
                <a:solidFill>
                  <a:srgbClr val="1A1A1A"/>
                </a:solidFill>
                <a:latin typeface="Century Gothic Bold"/>
              </a:rPr>
              <a:t>Tingkat Kompetensi</a:t>
            </a:r>
          </a:p>
        </p:txBody>
      </p:sp>
      <p:sp>
        <p:nvSpPr>
          <p:cNvPr id="16" name="Rounded Rectangle 15"/>
          <p:cNvSpPr/>
          <p:nvPr/>
        </p:nvSpPr>
        <p:spPr>
          <a:xfrm>
            <a:off x="468646" y="5018395"/>
            <a:ext cx="1450029" cy="484269"/>
          </a:xfrm>
          <a:prstGeom prst="roundRect">
            <a:avLst/>
          </a:prstGeom>
          <a:solidFill>
            <a:srgbClr val="6B3973"/>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en-US" sz="1200" b="1">
                <a:solidFill>
                  <a:schemeClr val="bg1"/>
                </a:solidFill>
                <a:latin typeface="Century Gothic Bold"/>
              </a:rPr>
              <a:t>Tingkat Keahlian</a:t>
            </a:r>
          </a:p>
        </p:txBody>
      </p:sp>
      <p:sp>
        <p:nvSpPr>
          <p:cNvPr id="17" name="Title 6"/>
          <p:cNvSpPr txBox="1"/>
          <p:nvPr/>
        </p:nvSpPr>
        <p:spPr>
          <a:xfrm>
            <a:off x="416605" y="1355336"/>
            <a:ext cx="5204619" cy="516732"/>
          </a:xfrm>
          <a:prstGeom prst="rect">
            <a:avLst/>
          </a:prstGeom>
          <a:ln w="12700">
            <a:miter lim="400000"/>
          </a:ln>
        </p:spPr>
        <p:txBody>
          <a:bodyPr lIns="45719" rIns="45719" rtlCol="0" anchor="ctr"/>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en-US" sz="3400">
                <a:solidFill>
                  <a:srgbClr val="25243D"/>
                </a:solidFill>
              </a:rPr>
              <a:t>Tingkatan Hasil</a:t>
            </a:r>
            <a:endParaRPr lang="en-GB" sz="3400" dirty="0">
              <a:solidFill>
                <a:srgbClr val="25243D"/>
              </a:solidFill>
            </a:endParaRPr>
          </a:p>
        </p:txBody>
      </p:sp>
      <p:sp>
        <p:nvSpPr>
          <p:cNvPr id="22" name="Rounded Rectangle 21"/>
          <p:cNvSpPr/>
          <p:nvPr/>
        </p:nvSpPr>
        <p:spPr>
          <a:xfrm>
            <a:off x="468646" y="5814268"/>
            <a:ext cx="1450029" cy="484269"/>
          </a:xfrm>
          <a:prstGeom prst="roundRect">
            <a:avLst/>
          </a:prstGeom>
          <a:solidFill>
            <a:srgbClr val="E04F47"/>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en-US" sz="1200" b="1">
                <a:solidFill>
                  <a:srgbClr val="1A1A1A"/>
                </a:solidFill>
                <a:latin typeface="Century Gothic Bold"/>
              </a:rPr>
              <a:t>Tingkat Lanjut</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214255" y="415063"/>
            <a:ext cx="5066145" cy="273845"/>
          </a:xfrm>
        </p:spPr>
        <p:txBody>
          <a:bodyPr rtlCol="0"/>
          <a:lstStyle/>
          <a:p>
            <a:pPr rtl="0"/>
            <a:r>
              <a:rPr lang="en-US">
                <a:solidFill>
                  <a:schemeClr val="bg2"/>
                </a:solidFill>
                <a:cs typeface="Arial" panose="020B0604020202020204" pitchFamily="34" charset="0"/>
              </a:rPr>
              <a:t>Pelajaran 4: Bagaimana manusia dan hewan tetap hangat di wilayah Arktik?</a:t>
            </a:r>
            <a:endParaRPr lang="en-US" dirty="0"/>
          </a:p>
        </p:txBody>
      </p:sp>
      <p:sp>
        <p:nvSpPr>
          <p:cNvPr id="14" name="Title 1"/>
          <p:cNvSpPr txBox="1"/>
          <p:nvPr/>
        </p:nvSpPr>
        <p:spPr>
          <a:xfrm>
            <a:off x="434052" y="1292788"/>
            <a:ext cx="5204619" cy="655638"/>
          </a:xfrm>
          <a:prstGeom prst="rect">
            <a:avLst/>
          </a:prstGeom>
          <a:ln w="12700">
            <a:miter lim="400000"/>
          </a:ln>
        </p:spPr>
        <p:txBody>
          <a:bodyPr lIns="45719" rIns="45719" rtlCol="0" anchor="ctr"/>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en-ID" altLang="en-US" sz="3400">
                <a:solidFill>
                  <a:srgbClr val="25243D"/>
                </a:solidFill>
              </a:rPr>
              <a:t>Wilayah </a:t>
            </a:r>
            <a:r>
              <a:rPr lang="en-US" sz="3400">
                <a:solidFill>
                  <a:srgbClr val="25243D"/>
                </a:solidFill>
              </a:rPr>
              <a:t>Arktik</a:t>
            </a:r>
            <a:endParaRPr lang="en-GB" sz="3400" dirty="0">
              <a:solidFill>
                <a:srgbClr val="25243D"/>
              </a:solidFill>
            </a:endParaRPr>
          </a:p>
        </p:txBody>
      </p:sp>
      <p:pic>
        <p:nvPicPr>
          <p:cNvPr id="15" name="Picture 14"/>
          <p:cNvPicPr>
            <a:picLocks noChangeAspect="1"/>
          </p:cNvPicPr>
          <p:nvPr/>
        </p:nvPicPr>
        <p:blipFill>
          <a:blip r:embed="rId3" cstate="email">
            <a:clrChange>
              <a:clrFrom>
                <a:srgbClr val="FFFFFF"/>
              </a:clrFrom>
              <a:clrTo>
                <a:srgbClr val="FFFFFF">
                  <a:alpha val="0"/>
                </a:srgbClr>
              </a:clrTo>
            </a:clrChange>
          </a:blip>
          <a:stretch>
            <a:fillRect/>
          </a:stretch>
        </p:blipFill>
        <p:spPr>
          <a:xfrm>
            <a:off x="1935524" y="1415185"/>
            <a:ext cx="5236440" cy="5236440"/>
          </a:xfrm>
          <a:prstGeom prst="rect">
            <a:avLst/>
          </a:prstGeom>
        </p:spPr>
      </p:pic>
      <p:sp>
        <p:nvSpPr>
          <p:cNvPr id="16" name="Rectangle 15"/>
          <p:cNvSpPr/>
          <p:nvPr/>
        </p:nvSpPr>
        <p:spPr>
          <a:xfrm>
            <a:off x="3952799" y="4946797"/>
            <a:ext cx="572593" cy="461665"/>
          </a:xfrm>
          <a:prstGeom prst="rect">
            <a:avLst/>
          </a:prstGeom>
        </p:spPr>
        <p:txBody>
          <a:bodyPr wrap="none" rtlCol="0">
            <a:spAutoFit/>
          </a:bodyPr>
          <a:lstStyle/>
          <a:p>
            <a:pPr rtl="0"/>
            <a:r>
              <a:rPr lang="en-US" sz="2400" b="1">
                <a:solidFill>
                  <a:srgbClr val="25243D"/>
                </a:solidFill>
                <a:latin typeface="Century Gothic Bold"/>
              </a:rPr>
              <a:t>Britania Raya</a:t>
            </a:r>
            <a:endParaRPr lang="en-GB" sz="2400" b="1" dirty="0">
              <a:solidFill>
                <a:srgbClr val="25243D"/>
              </a:solidFill>
              <a:latin typeface="Century Gothic Bold"/>
            </a:endParaRPr>
          </a:p>
        </p:txBody>
      </p:sp>
      <p:sp>
        <p:nvSpPr>
          <p:cNvPr id="17" name="Rectangle 16"/>
          <p:cNvSpPr/>
          <p:nvPr/>
        </p:nvSpPr>
        <p:spPr>
          <a:xfrm>
            <a:off x="5330633" y="3900923"/>
            <a:ext cx="1093569" cy="461665"/>
          </a:xfrm>
          <a:prstGeom prst="rect">
            <a:avLst/>
          </a:prstGeom>
        </p:spPr>
        <p:txBody>
          <a:bodyPr wrap="none" rtlCol="0">
            <a:spAutoFit/>
          </a:bodyPr>
          <a:lstStyle/>
          <a:p>
            <a:pPr rtl="0"/>
            <a:r>
              <a:rPr lang="en-US" sz="2400" b="1">
                <a:solidFill>
                  <a:srgbClr val="25243D"/>
                </a:solidFill>
                <a:latin typeface="Century Gothic Bold"/>
              </a:rPr>
              <a:t>Rusia</a:t>
            </a:r>
            <a:endParaRPr lang="en-GB" sz="2400" b="1" dirty="0">
              <a:solidFill>
                <a:srgbClr val="25243D"/>
              </a:solidFill>
              <a:latin typeface="Century Gothic Bold"/>
            </a:endParaRPr>
          </a:p>
        </p:txBody>
      </p:sp>
      <p:sp>
        <p:nvSpPr>
          <p:cNvPr id="18" name="Rectangle 17"/>
          <p:cNvSpPr/>
          <p:nvPr/>
        </p:nvSpPr>
        <p:spPr>
          <a:xfrm>
            <a:off x="2625993" y="3290836"/>
            <a:ext cx="1423788" cy="461665"/>
          </a:xfrm>
          <a:prstGeom prst="rect">
            <a:avLst/>
          </a:prstGeom>
        </p:spPr>
        <p:txBody>
          <a:bodyPr wrap="none" rtlCol="0">
            <a:spAutoFit/>
          </a:bodyPr>
          <a:lstStyle/>
          <a:p>
            <a:pPr rtl="0"/>
            <a:r>
              <a:rPr lang="id-ID" sz="2400" b="1" dirty="0">
                <a:solidFill>
                  <a:srgbClr val="25243D"/>
                </a:solidFill>
                <a:latin typeface="Century Gothic Bold"/>
              </a:rPr>
              <a:t>Kanada</a:t>
            </a:r>
          </a:p>
        </p:txBody>
      </p:sp>
      <p:sp>
        <p:nvSpPr>
          <p:cNvPr id="19" name="Rectangle 18"/>
          <p:cNvSpPr/>
          <p:nvPr/>
        </p:nvSpPr>
        <p:spPr>
          <a:xfrm>
            <a:off x="2822227" y="4425480"/>
            <a:ext cx="1784463" cy="461665"/>
          </a:xfrm>
          <a:prstGeom prst="rect">
            <a:avLst/>
          </a:prstGeom>
        </p:spPr>
        <p:txBody>
          <a:bodyPr wrap="none" rtlCol="0">
            <a:spAutoFit/>
          </a:bodyPr>
          <a:lstStyle/>
          <a:p>
            <a:pPr rtl="0"/>
            <a:r>
              <a:rPr lang="en-US" sz="2400" b="1">
                <a:solidFill>
                  <a:srgbClr val="25243D"/>
                </a:solidFill>
                <a:latin typeface="Century Gothic Bold"/>
              </a:rPr>
              <a:t>Greenland</a:t>
            </a:r>
            <a:endParaRPr lang="en-GB" sz="2400" b="1" dirty="0">
              <a:solidFill>
                <a:srgbClr val="25243D"/>
              </a:solidFill>
              <a:latin typeface="Century Gothic Bold"/>
            </a:endParaRPr>
          </a:p>
        </p:txBody>
      </p:sp>
      <p:sp>
        <p:nvSpPr>
          <p:cNvPr id="20" name="Oval 19"/>
          <p:cNvSpPr>
            <a:spLocks noChangeAspect="1"/>
          </p:cNvSpPr>
          <p:nvPr/>
        </p:nvSpPr>
        <p:spPr>
          <a:xfrm>
            <a:off x="3814686" y="3290836"/>
            <a:ext cx="1477168" cy="1477168"/>
          </a:xfrm>
          <a:prstGeom prst="ellipse">
            <a:avLst/>
          </a:prstGeom>
          <a:noFill/>
          <a:ln>
            <a:solidFill>
              <a:srgbClr val="DD3A4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p>
        </p:txBody>
      </p:sp>
      <p:sp>
        <p:nvSpPr>
          <p:cNvPr id="21" name="Rectangle 20"/>
          <p:cNvSpPr/>
          <p:nvPr/>
        </p:nvSpPr>
        <p:spPr>
          <a:xfrm>
            <a:off x="4914965" y="3045182"/>
            <a:ext cx="2037737" cy="461665"/>
          </a:xfrm>
          <a:prstGeom prst="rect">
            <a:avLst/>
          </a:prstGeom>
        </p:spPr>
        <p:txBody>
          <a:bodyPr wrap="none" rtlCol="0">
            <a:spAutoFit/>
          </a:bodyPr>
          <a:lstStyle/>
          <a:p>
            <a:pPr rtl="0"/>
            <a:r>
              <a:rPr lang="en-US" sz="2400" b="1">
                <a:solidFill>
                  <a:srgbClr val="DD3A4F"/>
                </a:solidFill>
                <a:latin typeface="Century Gothic Bold"/>
              </a:rPr>
              <a:t>Lingkar Arktik</a:t>
            </a:r>
            <a:endParaRPr lang="en-GB" sz="2400" b="1" dirty="0">
              <a:solidFill>
                <a:srgbClr val="DD3A4F"/>
              </a:solidFill>
              <a:latin typeface="Century Gothic Bold"/>
            </a:endParaRPr>
          </a:p>
        </p:txBody>
      </p:sp>
      <p:sp>
        <p:nvSpPr>
          <p:cNvPr id="22" name="Rectangle 21"/>
          <p:cNvSpPr/>
          <p:nvPr/>
        </p:nvSpPr>
        <p:spPr>
          <a:xfrm>
            <a:off x="3796681" y="3572424"/>
            <a:ext cx="1485900" cy="829945"/>
          </a:xfrm>
          <a:prstGeom prst="rect">
            <a:avLst/>
          </a:prstGeom>
        </p:spPr>
        <p:txBody>
          <a:bodyPr wrap="none" rtlCol="0">
            <a:spAutoFit/>
          </a:bodyPr>
          <a:lstStyle/>
          <a:p>
            <a:pPr algn="ctr" rtl="0"/>
            <a:r>
              <a:rPr lang="en-ID" altLang="en-US" sz="2400" b="1">
                <a:solidFill>
                  <a:srgbClr val="4EACC5"/>
                </a:solidFill>
                <a:latin typeface="Century Gothic Bold"/>
              </a:rPr>
              <a:t>Samudra</a:t>
            </a:r>
            <a:endParaRPr lang="en-US" sz="2400" b="1">
              <a:solidFill>
                <a:srgbClr val="4EACC5"/>
              </a:solidFill>
              <a:latin typeface="Century Gothic Bold"/>
            </a:endParaRPr>
          </a:p>
          <a:p>
            <a:pPr algn="ctr" rtl="0"/>
            <a:r>
              <a:rPr lang="en-US" sz="2400" b="1">
                <a:solidFill>
                  <a:srgbClr val="4EACC5"/>
                </a:solidFill>
                <a:latin typeface="Century Gothic Bold"/>
              </a:rPr>
              <a:t>Arktik</a:t>
            </a:r>
            <a:endParaRPr lang="en-GB" sz="2400" b="1" dirty="0">
              <a:solidFill>
                <a:srgbClr val="4EACC5"/>
              </a:solidFill>
              <a:latin typeface="Century Gothic Bo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4983" y="438820"/>
            <a:ext cx="5135418" cy="244352"/>
          </a:xfrm>
        </p:spPr>
        <p:txBody>
          <a:bodyPr rtlCol="0"/>
          <a:lstStyle/>
          <a:p>
            <a:pPr rtl="0"/>
            <a:r>
              <a:rPr lang="id-ID" dirty="0">
                <a:solidFill>
                  <a:schemeClr val="tx1"/>
                </a:solidFill>
                <a:cs typeface="Arial" panose="020B0604020202020204" pitchFamily="34" charset="0"/>
              </a:rPr>
              <a:t>Pelajaran 4: Bagaimana manusia dan hewan tetap hangat di wilayah Arktik?</a:t>
            </a:r>
            <a:endParaRPr lang="id-ID" dirty="0">
              <a:solidFill>
                <a:schemeClr val="tx1"/>
              </a:solidFill>
            </a:endParaRPr>
          </a:p>
        </p:txBody>
      </p:sp>
      <p:sp>
        <p:nvSpPr>
          <p:cNvPr id="7" name="Title 3"/>
          <p:cNvSpPr txBox="1"/>
          <p:nvPr/>
        </p:nvSpPr>
        <p:spPr>
          <a:xfrm>
            <a:off x="391889" y="999332"/>
            <a:ext cx="8229600" cy="1242219"/>
          </a:xfrm>
          <a:prstGeom prst="rect">
            <a:avLst/>
          </a:prstGeom>
          <a:ln w="12700">
            <a:miter lim="400000"/>
          </a:ln>
        </p:spPr>
        <p:txBody>
          <a:bodyPr lIns="45719" rIns="45719" rtlCol="0" anchor="ctr"/>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en-US" sz="3400">
                <a:solidFill>
                  <a:schemeClr val="tx1"/>
                </a:solidFill>
              </a:rPr>
              <a:t>Pengantar dari Tyler Fish</a:t>
            </a:r>
          </a:p>
        </p:txBody>
      </p:sp>
      <p:sp>
        <p:nvSpPr>
          <p:cNvPr id="9" name="TextBox 8"/>
          <p:cNvSpPr txBox="1"/>
          <p:nvPr/>
        </p:nvSpPr>
        <p:spPr>
          <a:xfrm>
            <a:off x="4506689" y="2050243"/>
            <a:ext cx="4122738" cy="44773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860" tIns="22860" rIns="22860" bIns="22860" numCol="1" spcCol="38100" rtlCol="0" anchor="t">
            <a:spAutoFit/>
          </a:bodyPr>
          <a:lstStyle/>
          <a:p>
            <a:pPr rtl="0"/>
            <a:r>
              <a:rPr lang="en-US" sz="1600" b="1" dirty="0">
                <a:solidFill>
                  <a:srgbClr val="FFFFFF"/>
                </a:solidFill>
                <a:latin typeface="Century Gothic" panose="020B0502020202020204" pitchFamily="34" charset="0"/>
              </a:rPr>
              <a:t>Hai teman-teman, nama saya Tyler dan saya bertanggung jawab atas seluruh perlengkapan yang kami bawa ke Arktik.</a:t>
            </a:r>
          </a:p>
          <a:p>
            <a:pPr rtl="0"/>
            <a:endParaRPr lang="en-US" sz="1600" b="1" dirty="0">
              <a:solidFill>
                <a:srgbClr val="FFFFFF"/>
              </a:solidFill>
              <a:latin typeface="Century Gothic" panose="020B0502020202020204" pitchFamily="34" charset="0"/>
            </a:endParaRPr>
          </a:p>
          <a:p>
            <a:pPr rtl="0"/>
            <a:r>
              <a:rPr lang="en-US" sz="1600" b="1" dirty="0">
                <a:solidFill>
                  <a:srgbClr val="FFFFFF"/>
                </a:solidFill>
                <a:latin typeface="Century Gothic" panose="020B0502020202020204" pitchFamily="34" charset="0"/>
              </a:rPr>
              <a:t>Bertahan di kondisi </a:t>
            </a:r>
            <a:r>
              <a:rPr lang="en-ID" altLang="en-US" sz="1600" b="1" dirty="0">
                <a:solidFill>
                  <a:srgbClr val="FFFFFF"/>
                </a:solidFill>
                <a:latin typeface="Century Gothic" panose="020B0502020202020204" pitchFamily="34" charset="0"/>
              </a:rPr>
              <a:t>wilayah </a:t>
            </a:r>
            <a:r>
              <a:rPr lang="en-US" sz="1600" b="1" dirty="0">
                <a:solidFill>
                  <a:srgbClr val="FFFFFF"/>
                </a:solidFill>
                <a:latin typeface="Century Gothic" panose="020B0502020202020204" pitchFamily="34" charset="0"/>
              </a:rPr>
              <a:t>Arktik yang ekstrem sangat sulit dan membutuhkan banyak sekali perlengkapan untuk membantu kami bertahan hidup.</a:t>
            </a:r>
            <a:br>
              <a:rPr lang="en-US" sz="1600" b="1" dirty="0">
                <a:solidFill>
                  <a:srgbClr val="FFFFFF"/>
                </a:solidFill>
                <a:latin typeface="Century Gothic" panose="020B0502020202020204" pitchFamily="34" charset="0"/>
              </a:rPr>
            </a:br>
            <a:br>
              <a:rPr lang="en-US" sz="1600" b="1" dirty="0">
                <a:solidFill>
                  <a:srgbClr val="FFFFFF"/>
                </a:solidFill>
                <a:latin typeface="Century Gothic" panose="020B0502020202020204" pitchFamily="34" charset="0"/>
              </a:rPr>
            </a:br>
            <a:r>
              <a:rPr lang="en-US" sz="1600" b="1" dirty="0">
                <a:solidFill>
                  <a:srgbClr val="FFFFFF"/>
                </a:solidFill>
                <a:latin typeface="Century Gothic" panose="020B0502020202020204" pitchFamily="34" charset="0"/>
              </a:rPr>
              <a:t>Salah satu sifat penting yang saya cari pada sebuah bahan adalah alat isolasi atau penyekat untuk menjaga agar kehangatan tetap ada. Saya ingin kalian mencari tahu bahan apa saja yang ada di sekitar kita, perhatikan apakah bahan tersebut dapat dijadikan sebagai alat isolasi yang baik</a:t>
            </a:r>
          </a:p>
        </p:txBody>
      </p:sp>
      <p:sp>
        <p:nvSpPr>
          <p:cNvPr id="11" name="Oval 10"/>
          <p:cNvSpPr/>
          <p:nvPr/>
        </p:nvSpPr>
        <p:spPr>
          <a:xfrm>
            <a:off x="960691" y="2241551"/>
            <a:ext cx="3042508" cy="3041999"/>
          </a:xfrm>
          <a:prstGeom prst="ellipse">
            <a:avLst/>
          </a:prstGeom>
          <a:blipFill>
            <a:blip r:embed="rId2" cstate="email"/>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860" tIns="22860" rIns="22860" bIns="22860" numCol="1" spcCol="38100" rtlCol="0" anchor="ctr">
            <a:spAutoFit/>
          </a:bodyPr>
          <a:lstStyle/>
          <a:p>
            <a:pPr rtl="0"/>
            <a:endParaRPr lang="en-US"/>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002321" y="415063"/>
            <a:ext cx="5278079" cy="273845"/>
          </a:xfrm>
        </p:spPr>
        <p:txBody>
          <a:bodyPr rtlCol="0"/>
          <a:lstStyle/>
          <a:p>
            <a:pPr rtl="0"/>
            <a:r>
              <a:rPr lang="id-ID" dirty="0">
                <a:solidFill>
                  <a:schemeClr val="bg2"/>
                </a:solidFill>
                <a:cs typeface="Arial" panose="020B0604020202020204" pitchFamily="34" charset="0"/>
              </a:rPr>
              <a:t>Pelajaran 4: Bagaimana manusia dan hewan tetap hangat di wilayah Arktik?</a:t>
            </a:r>
            <a:endParaRPr lang="id-ID" dirty="0"/>
          </a:p>
        </p:txBody>
      </p:sp>
      <p:pic>
        <p:nvPicPr>
          <p:cNvPr id="4" name="Picture 3"/>
          <p:cNvPicPr>
            <a:picLocks noChangeAspect="1"/>
          </p:cNvPicPr>
          <p:nvPr/>
        </p:nvPicPr>
        <p:blipFill>
          <a:blip r:embed="rId3" cstate="email">
            <a:extLst>
              <a:ext uri="{BEBA8EAE-BF5A-486C-A8C5-ECC9F3942E4B}">
                <a14:imgProps xmlns:a14="http://schemas.microsoft.com/office/drawing/2010/main">
                  <a14:imgLayer r:embed="rId4">
                    <a14:imgEffect>
                      <a14:backgroundRemoval t="9961" b="90332" l="0" r="90000">
                        <a14:foregroundMark x1="84507" y1="34912" x2="86782" y2="41001"/>
                        <a14:foregroundMark x1="9766" y1="82617" x2="24453" y2="90332"/>
                        <a14:foregroundMark x1="36250" y1="86035" x2="56875" y2="87109"/>
                        <a14:foregroundMark x1="57656" y1="86523" x2="71328" y2="84570"/>
                        <a14:foregroundMark x1="72578" y1="85156" x2="72891" y2="80566"/>
                        <a14:foregroundMark x1="57500" y1="88379" x2="71641" y2="86328"/>
                      </a14:backgroundRemoval>
                    </a14:imgEffect>
                  </a14:imgLayer>
                </a14:imgProps>
              </a:ext>
            </a:extLst>
          </a:blip>
          <a:stretch>
            <a:fillRect/>
          </a:stretch>
        </p:blipFill>
        <p:spPr>
          <a:xfrm>
            <a:off x="3044966" y="4266648"/>
            <a:ext cx="3379677" cy="2703742"/>
          </a:xfrm>
          <a:prstGeom prst="rect">
            <a:avLst/>
          </a:prstGeom>
        </p:spPr>
      </p:pic>
      <p:sp>
        <p:nvSpPr>
          <p:cNvPr id="5" name="Title 1"/>
          <p:cNvSpPr txBox="1"/>
          <p:nvPr/>
        </p:nvSpPr>
        <p:spPr>
          <a:xfrm>
            <a:off x="391888" y="1340757"/>
            <a:ext cx="8247857" cy="551657"/>
          </a:xfrm>
          <a:prstGeom prst="rect">
            <a:avLst/>
          </a:prstGeom>
          <a:ln w="12700">
            <a:miter lim="400000"/>
          </a:ln>
        </p:spPr>
        <p:txBody>
          <a:bodyPr lIns="45719" rIns="45719" rtlCol="0" anchor="ctr"/>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en-US" sz="3400"/>
              <a:t>Pakaian kutub</a:t>
            </a:r>
          </a:p>
        </p:txBody>
      </p:sp>
      <p:pic>
        <p:nvPicPr>
          <p:cNvPr id="6" name="Picture 5"/>
          <p:cNvPicPr>
            <a:picLocks noChangeAspect="1"/>
          </p:cNvPicPr>
          <p:nvPr/>
        </p:nvPicPr>
        <p:blipFill rotWithShape="1">
          <a:blip r:embed="rId5" cstate="email">
            <a:clrChange>
              <a:clrFrom>
                <a:srgbClr val="FFFFFF"/>
              </a:clrFrom>
              <a:clrTo>
                <a:srgbClr val="FFFFFF">
                  <a:alpha val="0"/>
                </a:srgbClr>
              </a:clrTo>
            </a:clrChange>
          </a:blip>
          <a:srcRect/>
          <a:stretch>
            <a:fillRect/>
          </a:stretch>
        </p:blipFill>
        <p:spPr>
          <a:xfrm>
            <a:off x="7692792" y="2664470"/>
            <a:ext cx="974046" cy="1704699"/>
          </a:xfrm>
          <a:prstGeom prst="rect">
            <a:avLst/>
          </a:prstGeom>
        </p:spPr>
      </p:pic>
      <p:pic>
        <p:nvPicPr>
          <p:cNvPr id="7" name="Picture 6"/>
          <p:cNvPicPr>
            <a:picLocks noChangeAspect="1"/>
          </p:cNvPicPr>
          <p:nvPr/>
        </p:nvPicPr>
        <p:blipFill rotWithShape="1">
          <a:blip r:embed="rId6" cstate="email">
            <a:clrChange>
              <a:clrFrom>
                <a:srgbClr val="FFFFFF"/>
              </a:clrFrom>
              <a:clrTo>
                <a:srgbClr val="FFFFFF">
                  <a:alpha val="0"/>
                </a:srgbClr>
              </a:clrTo>
            </a:clrChange>
          </a:blip>
          <a:srcRect/>
          <a:stretch>
            <a:fillRect/>
          </a:stretch>
        </p:blipFill>
        <p:spPr>
          <a:xfrm>
            <a:off x="1773865" y="1991213"/>
            <a:ext cx="1137765" cy="3380191"/>
          </a:xfrm>
          <a:prstGeom prst="rect">
            <a:avLst/>
          </a:prstGeom>
        </p:spPr>
      </p:pic>
      <p:pic>
        <p:nvPicPr>
          <p:cNvPr id="8" name="Picture 7"/>
          <p:cNvPicPr>
            <a:picLocks noChangeAspect="1"/>
          </p:cNvPicPr>
          <p:nvPr/>
        </p:nvPicPr>
        <p:blipFill rotWithShape="1">
          <a:blip r:embed="rId7" cstate="email">
            <a:clrChange>
              <a:clrFrom>
                <a:srgbClr val="FFFFFF"/>
              </a:clrFrom>
              <a:clrTo>
                <a:srgbClr val="FFFFFF">
                  <a:alpha val="0"/>
                </a:srgbClr>
              </a:clrTo>
            </a:clrChange>
          </a:blip>
          <a:srcRect/>
          <a:stretch>
            <a:fillRect/>
          </a:stretch>
        </p:blipFill>
        <p:spPr>
          <a:xfrm>
            <a:off x="3212018" y="1314590"/>
            <a:ext cx="1725329" cy="2424805"/>
          </a:xfrm>
          <a:prstGeom prst="rect">
            <a:avLst/>
          </a:prstGeom>
        </p:spPr>
      </p:pic>
      <p:pic>
        <p:nvPicPr>
          <p:cNvPr id="9" name="Picture 8"/>
          <p:cNvPicPr>
            <a:picLocks noChangeAspect="1"/>
          </p:cNvPicPr>
          <p:nvPr/>
        </p:nvPicPr>
        <p:blipFill rotWithShape="1">
          <a:blip r:embed="rId8" cstate="email">
            <a:clrChange>
              <a:clrFrom>
                <a:srgbClr val="FFFFFF"/>
              </a:clrFrom>
              <a:clrTo>
                <a:srgbClr val="FFFFFF">
                  <a:alpha val="0"/>
                </a:srgbClr>
              </a:clrTo>
            </a:clrChange>
          </a:blip>
          <a:srcRect/>
          <a:stretch>
            <a:fillRect/>
          </a:stretch>
        </p:blipFill>
        <p:spPr>
          <a:xfrm>
            <a:off x="7160660" y="4988732"/>
            <a:ext cx="1248555" cy="1703408"/>
          </a:xfrm>
          <a:prstGeom prst="rect">
            <a:avLst/>
          </a:prstGeom>
        </p:spPr>
      </p:pic>
      <p:pic>
        <p:nvPicPr>
          <p:cNvPr id="10" name="Picture 9"/>
          <p:cNvPicPr>
            <a:picLocks noChangeAspect="1"/>
          </p:cNvPicPr>
          <p:nvPr/>
        </p:nvPicPr>
        <p:blipFill rotWithShape="1">
          <a:blip r:embed="rId9" cstate="email">
            <a:clrChange>
              <a:clrFrom>
                <a:srgbClr val="FFFFFF"/>
              </a:clrFrom>
              <a:clrTo>
                <a:srgbClr val="FFFFFF">
                  <a:alpha val="0"/>
                </a:srgbClr>
              </a:clrTo>
            </a:clrChange>
          </a:blip>
          <a:srcRect/>
          <a:stretch>
            <a:fillRect/>
          </a:stretch>
        </p:blipFill>
        <p:spPr>
          <a:xfrm>
            <a:off x="5304007" y="854902"/>
            <a:ext cx="2127069" cy="2965005"/>
          </a:xfrm>
          <a:prstGeom prst="rect">
            <a:avLst/>
          </a:prstGeom>
        </p:spPr>
      </p:pic>
      <p:pic>
        <p:nvPicPr>
          <p:cNvPr id="11" name="Picture 10"/>
          <p:cNvPicPr>
            <a:picLocks noChangeAspect="1"/>
          </p:cNvPicPr>
          <p:nvPr/>
        </p:nvPicPr>
        <p:blipFill rotWithShape="1">
          <a:blip r:embed="rId10" cstate="email">
            <a:clrChange>
              <a:clrFrom>
                <a:srgbClr val="FFFFFF"/>
              </a:clrFrom>
              <a:clrTo>
                <a:srgbClr val="FFFFFF">
                  <a:alpha val="0"/>
                </a:srgbClr>
              </a:clrTo>
            </a:clrChange>
          </a:blip>
          <a:srcRect/>
          <a:stretch>
            <a:fillRect/>
          </a:stretch>
        </p:blipFill>
        <p:spPr>
          <a:xfrm>
            <a:off x="73610" y="2681127"/>
            <a:ext cx="1574307" cy="4350216"/>
          </a:xfrm>
          <a:prstGeom prst="rect">
            <a:avLst/>
          </a:prstGeom>
        </p:spPr>
      </p:pic>
      <p:sp>
        <p:nvSpPr>
          <p:cNvPr id="13" name="Shape 246"/>
          <p:cNvSpPr/>
          <p:nvPr/>
        </p:nvSpPr>
        <p:spPr>
          <a:xfrm flipH="1">
            <a:off x="5878286" y="3647084"/>
            <a:ext cx="2114550" cy="1309337"/>
          </a:xfrm>
          <a:prstGeom prst="line">
            <a:avLst/>
          </a:prstGeom>
          <a:ln w="114300">
            <a:solidFill>
              <a:srgbClr val="38D4D6"/>
            </a:solidFill>
            <a:miter/>
            <a:headEnd type="triangle"/>
          </a:ln>
        </p:spPr>
        <p:txBody>
          <a:bodyPr lIns="22860" rIns="22860" rtlCol="0"/>
          <a:lstStyle/>
          <a:p>
            <a:pPr rtl="0"/>
            <a:endParaRPr sz="450"/>
          </a:p>
        </p:txBody>
      </p:sp>
      <p:sp>
        <p:nvSpPr>
          <p:cNvPr id="14" name="Shape 246"/>
          <p:cNvSpPr/>
          <p:nvPr/>
        </p:nvSpPr>
        <p:spPr>
          <a:xfrm flipH="1">
            <a:off x="5207674" y="5939035"/>
            <a:ext cx="2223401" cy="29058"/>
          </a:xfrm>
          <a:prstGeom prst="line">
            <a:avLst/>
          </a:prstGeom>
          <a:ln w="114300">
            <a:solidFill>
              <a:srgbClr val="38D4D6"/>
            </a:solidFill>
            <a:miter/>
            <a:headEnd type="triangle"/>
          </a:ln>
        </p:spPr>
        <p:txBody>
          <a:bodyPr lIns="22860" rIns="22860" rtlCol="0"/>
          <a:lstStyle/>
          <a:p>
            <a:pPr rtl="0"/>
            <a:endParaRPr sz="450"/>
          </a:p>
        </p:txBody>
      </p:sp>
      <p:sp>
        <p:nvSpPr>
          <p:cNvPr id="15" name="Shape 246"/>
          <p:cNvSpPr/>
          <p:nvPr/>
        </p:nvSpPr>
        <p:spPr>
          <a:xfrm flipH="1">
            <a:off x="4937347" y="3589419"/>
            <a:ext cx="940939" cy="1367002"/>
          </a:xfrm>
          <a:prstGeom prst="line">
            <a:avLst/>
          </a:prstGeom>
          <a:ln w="114300">
            <a:solidFill>
              <a:srgbClr val="38D4D6"/>
            </a:solidFill>
            <a:miter/>
            <a:headEnd type="triangle"/>
          </a:ln>
        </p:spPr>
        <p:txBody>
          <a:bodyPr lIns="22860" rIns="22860" rtlCol="0"/>
          <a:lstStyle/>
          <a:p>
            <a:pPr rtl="0"/>
            <a:endParaRPr sz="450"/>
          </a:p>
        </p:txBody>
      </p:sp>
      <p:sp>
        <p:nvSpPr>
          <p:cNvPr id="16" name="Shape 246"/>
          <p:cNvSpPr/>
          <p:nvPr/>
        </p:nvSpPr>
        <p:spPr>
          <a:xfrm>
            <a:off x="4188279" y="3282043"/>
            <a:ext cx="441726" cy="1815902"/>
          </a:xfrm>
          <a:prstGeom prst="line">
            <a:avLst/>
          </a:prstGeom>
          <a:ln w="114300">
            <a:solidFill>
              <a:srgbClr val="38D4D6"/>
            </a:solidFill>
            <a:miter/>
            <a:headEnd type="triangle"/>
          </a:ln>
        </p:spPr>
        <p:txBody>
          <a:bodyPr lIns="22860" rIns="22860" rtlCol="0"/>
          <a:lstStyle/>
          <a:p>
            <a:pPr rtl="0"/>
            <a:endParaRPr sz="450"/>
          </a:p>
        </p:txBody>
      </p:sp>
      <p:sp>
        <p:nvSpPr>
          <p:cNvPr id="17" name="Shape 246"/>
          <p:cNvSpPr/>
          <p:nvPr/>
        </p:nvSpPr>
        <p:spPr>
          <a:xfrm>
            <a:off x="2635489" y="4369168"/>
            <a:ext cx="733665" cy="1076417"/>
          </a:xfrm>
          <a:prstGeom prst="line">
            <a:avLst/>
          </a:prstGeom>
          <a:ln w="114300">
            <a:solidFill>
              <a:srgbClr val="38D4D6"/>
            </a:solidFill>
            <a:miter/>
            <a:headEnd type="triangle"/>
          </a:ln>
        </p:spPr>
        <p:txBody>
          <a:bodyPr lIns="22860" rIns="22860" rtlCol="0"/>
          <a:lstStyle/>
          <a:p>
            <a:pPr rtl="0"/>
            <a:endParaRPr sz="450"/>
          </a:p>
        </p:txBody>
      </p:sp>
      <p:sp>
        <p:nvSpPr>
          <p:cNvPr id="18" name="Shape 246"/>
          <p:cNvSpPr/>
          <p:nvPr/>
        </p:nvSpPr>
        <p:spPr>
          <a:xfrm>
            <a:off x="1404257" y="5445585"/>
            <a:ext cx="1747158" cy="626355"/>
          </a:xfrm>
          <a:prstGeom prst="line">
            <a:avLst/>
          </a:prstGeom>
          <a:ln w="114300">
            <a:solidFill>
              <a:srgbClr val="38D4D6"/>
            </a:solidFill>
            <a:miter/>
            <a:headEnd type="triangle"/>
          </a:ln>
        </p:spPr>
        <p:txBody>
          <a:bodyPr lIns="22860" rIns="22860" rtlCol="0"/>
          <a:lstStyle/>
          <a:p>
            <a:pPr rtl="0"/>
            <a:endParaRPr sz="45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rotWithShape="1">
          <a:blip r:embed="rId2" cstate="email"/>
          <a:srcRect/>
          <a:stretch>
            <a:fillRect/>
          </a:stretch>
        </p:blipFill>
        <p:spPr>
          <a:xfrm>
            <a:off x="0" y="0"/>
            <a:ext cx="9144000" cy="6858000"/>
          </a:xfrm>
          <a:prstGeom prst="rect">
            <a:avLst/>
          </a:prstGeom>
        </p:spPr>
      </p:pic>
      <p:grpSp>
        <p:nvGrpSpPr>
          <p:cNvPr id="18" name="Group 191"/>
          <p:cNvGrpSpPr/>
          <p:nvPr/>
        </p:nvGrpSpPr>
        <p:grpSpPr>
          <a:xfrm>
            <a:off x="6997373" y="4521667"/>
            <a:ext cx="1697365" cy="1697365"/>
            <a:chOff x="0" y="0"/>
            <a:chExt cx="3394729" cy="3394729"/>
          </a:xfrm>
        </p:grpSpPr>
        <p:sp>
          <p:nvSpPr>
            <p:cNvPr id="19" name="Shape 189"/>
            <p:cNvSpPr/>
            <p:nvPr/>
          </p:nvSpPr>
          <p:spPr>
            <a:xfrm>
              <a:off x="0" y="0"/>
              <a:ext cx="3394730" cy="3394730"/>
            </a:xfrm>
            <a:prstGeom prst="ellipse">
              <a:avLst/>
            </a:prstGeom>
            <a:solidFill>
              <a:srgbClr val="38D4D6"/>
            </a:solidFill>
            <a:ln w="12700" cap="flat">
              <a:noFill/>
              <a:miter lim="400000"/>
            </a:ln>
            <a:effectLst/>
          </p:spPr>
          <p:txBody>
            <a:bodyPr wrap="square" lIns="22860" tIns="22860" rIns="22860" bIns="22860" numCol="1" rtlCol="0" anchor="ctr">
              <a:noAutofit/>
            </a:bodyPr>
            <a:lstStyle/>
            <a:p>
              <a:pPr rtl="0"/>
              <a:endParaRPr sz="450"/>
            </a:p>
          </p:txBody>
        </p:sp>
        <p:sp>
          <p:nvSpPr>
            <p:cNvPr id="20" name="Shape 190" descr="Textfeld 23"/>
            <p:cNvSpPr/>
            <p:nvPr/>
          </p:nvSpPr>
          <p:spPr>
            <a:xfrm>
              <a:off x="179933" y="1129787"/>
              <a:ext cx="3034862" cy="1135155"/>
            </a:xfrm>
            <a:prstGeom prst="rect">
              <a:avLst/>
            </a:prstGeom>
            <a:noFill/>
            <a:ln w="12700" cap="flat">
              <a:noFill/>
              <a:miter lim="400000"/>
            </a:ln>
            <a:effectLst/>
          </p:spPr>
          <p:txBody>
            <a:bodyPr wrap="square" lIns="22860" tIns="22860" rIns="22860" bIns="22860" numCol="1" rtlCol="0" anchor="ctr">
              <a:noAutofit/>
            </a:bodyPr>
            <a:lstStyle>
              <a:lvl1pPr algn="ctr">
                <a:defRPr sz="3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800"/>
                <a:t>Salju dan es akan menempel di tubuh</a:t>
              </a:r>
              <a:endParaRPr sz="1800" dirty="0"/>
            </a:p>
          </p:txBody>
        </p:sp>
      </p:grpSp>
      <p:sp>
        <p:nvSpPr>
          <p:cNvPr id="13"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26" name="Title 1"/>
          <p:cNvSpPr>
            <a:spLocks noGrp="1"/>
          </p:cNvSpPr>
          <p:nvPr>
            <p:ph type="title"/>
          </p:nvPr>
        </p:nvSpPr>
        <p:spPr>
          <a:xfrm>
            <a:off x="3222171" y="438820"/>
            <a:ext cx="5058229" cy="304062"/>
          </a:xfrm>
        </p:spPr>
        <p:txBody>
          <a:bodyPr rtlCol="0"/>
          <a:lstStyle/>
          <a:p>
            <a:pPr rtl="0"/>
            <a:r>
              <a:rPr lang="id-ID" dirty="0">
                <a:solidFill>
                  <a:schemeClr val="tx1"/>
                </a:solidFill>
                <a:cs typeface="Arial" panose="020B0604020202020204" pitchFamily="34" charset="0"/>
              </a:rPr>
              <a:t>Pelajaran 4: Bagaimana manusia dan hewan tetap hangat di wilayah Arktik?</a:t>
            </a:r>
            <a:endParaRPr lang="id-ID" dirty="0">
              <a:solidFill>
                <a:schemeClr val="tx1"/>
              </a:solidFill>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1" name="Picture 20"/>
          <p:cNvPicPr>
            <a:picLocks noChangeAspect="1"/>
          </p:cNvPicPr>
          <p:nvPr/>
        </p:nvPicPr>
        <p:blipFill rotWithShape="1">
          <a:blip r:embed="rId3" cstate="email"/>
          <a:srcRect/>
          <a:stretch>
            <a:fillRect/>
          </a:stretch>
        </p:blipFill>
        <p:spPr>
          <a:xfrm>
            <a:off x="-982932" y="0"/>
            <a:ext cx="10483570" cy="6858001"/>
          </a:xfrm>
          <a:prstGeom prst="rect">
            <a:avLst/>
          </a:prstGeom>
        </p:spPr>
      </p:pic>
      <p:sp>
        <p:nvSpPr>
          <p:cNvPr id="30"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31" name="Picture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32" name="Picture 3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grpSp>
        <p:nvGrpSpPr>
          <p:cNvPr id="34" name="Group 191"/>
          <p:cNvGrpSpPr/>
          <p:nvPr/>
        </p:nvGrpSpPr>
        <p:grpSpPr>
          <a:xfrm>
            <a:off x="6645848" y="4109545"/>
            <a:ext cx="2109487" cy="2109487"/>
            <a:chOff x="0" y="0"/>
            <a:chExt cx="3394729" cy="3394729"/>
          </a:xfrm>
        </p:grpSpPr>
        <p:sp>
          <p:nvSpPr>
            <p:cNvPr id="35" name="Shape 189"/>
            <p:cNvSpPr/>
            <p:nvPr/>
          </p:nvSpPr>
          <p:spPr>
            <a:xfrm>
              <a:off x="0" y="0"/>
              <a:ext cx="3394730" cy="3394730"/>
            </a:xfrm>
            <a:prstGeom prst="ellipse">
              <a:avLst/>
            </a:prstGeom>
            <a:solidFill>
              <a:srgbClr val="38D4D6"/>
            </a:solidFill>
            <a:ln w="12700" cap="flat">
              <a:noFill/>
              <a:miter lim="400000"/>
            </a:ln>
            <a:effectLst/>
          </p:spPr>
          <p:txBody>
            <a:bodyPr wrap="square" lIns="22860" tIns="22860" rIns="22860" bIns="22860" numCol="1" rtlCol="0" anchor="ctr">
              <a:noAutofit/>
            </a:bodyPr>
            <a:lstStyle/>
            <a:p>
              <a:pPr rtl="0"/>
              <a:endParaRPr sz="450"/>
            </a:p>
          </p:txBody>
        </p:sp>
        <p:sp>
          <p:nvSpPr>
            <p:cNvPr id="36" name="Shape 190" descr="Textfeld 23"/>
            <p:cNvSpPr/>
            <p:nvPr/>
          </p:nvSpPr>
          <p:spPr>
            <a:xfrm>
              <a:off x="179933" y="1129787"/>
              <a:ext cx="3034862" cy="1135155"/>
            </a:xfrm>
            <a:prstGeom prst="rect">
              <a:avLst/>
            </a:prstGeom>
            <a:noFill/>
            <a:ln w="12700" cap="flat">
              <a:noFill/>
              <a:miter lim="400000"/>
            </a:ln>
            <a:effectLst/>
          </p:spPr>
          <p:txBody>
            <a:bodyPr wrap="square" lIns="22860" tIns="22860" rIns="22860" bIns="22860" numCol="1" rtlCol="0" anchor="ctr">
              <a:noAutofit/>
            </a:bodyPr>
            <a:lstStyle>
              <a:lvl1pPr algn="ctr">
                <a:defRPr sz="3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800"/>
                <a:t>Napas membeku di sekitar kantung tidur</a:t>
              </a:r>
              <a:endParaRPr sz="1800" dirty="0"/>
            </a:p>
          </p:txBody>
        </p:sp>
      </p:grpSp>
      <p:sp>
        <p:nvSpPr>
          <p:cNvPr id="38" name="Title 1"/>
          <p:cNvSpPr txBox="1"/>
          <p:nvPr/>
        </p:nvSpPr>
        <p:spPr>
          <a:xfrm>
            <a:off x="3309257" y="438820"/>
            <a:ext cx="4971143" cy="244352"/>
          </a:xfrm>
          <a:prstGeom prst="rect">
            <a:avLst/>
          </a:prstGeom>
          <a:ln w="12700">
            <a:miter lim="400000"/>
          </a:ln>
        </p:spPr>
        <p:txBody>
          <a:bodyPr lIns="45719" rIns="45719" rtlCol="0" anchor="ctr"/>
          <a:lstStyle>
            <a:lvl1pPr marL="0" marR="0" indent="0" algn="r" defTabSz="914400" rtl="0" latinLnBrk="0">
              <a:lnSpc>
                <a:spcPct val="90000"/>
              </a:lnSpc>
              <a:spcBef>
                <a:spcPts val="0"/>
              </a:spcBef>
              <a:spcAft>
                <a:spcPts val="0"/>
              </a:spcAft>
              <a:buClrTx/>
              <a:buSzTx/>
              <a:buFontTx/>
              <a:buNone/>
              <a:defRPr sz="10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id-ID" dirty="0">
                <a:solidFill>
                  <a:schemeClr val="tx1"/>
                </a:solidFill>
                <a:cs typeface="Arial" panose="020B0604020202020204" pitchFamily="34" charset="0"/>
              </a:rPr>
              <a:t>Pelajaran 4: Bagaimana manusia dan hewan tetap hangat di wilayah Arktik?</a:t>
            </a:r>
            <a:endParaRPr lang="id-ID" dirty="0">
              <a:solidFill>
                <a:schemeClr val="tx1"/>
              </a:solidFill>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7" name="Picture 26"/>
          <p:cNvPicPr>
            <a:picLocks noChangeAspect="1"/>
          </p:cNvPicPr>
          <p:nvPr/>
        </p:nvPicPr>
        <p:blipFill rotWithShape="1">
          <a:blip r:embed="rId3" cstate="email"/>
          <a:srcRect/>
          <a:stretch>
            <a:fillRect/>
          </a:stretch>
        </p:blipFill>
        <p:spPr>
          <a:xfrm>
            <a:off x="-670925" y="0"/>
            <a:ext cx="10485850" cy="6858001"/>
          </a:xfrm>
          <a:prstGeom prst="rect">
            <a:avLst/>
          </a:prstGeom>
        </p:spPr>
      </p:pic>
      <p:sp>
        <p:nvSpPr>
          <p:cNvPr id="24" name="Title 8"/>
          <p:cNvSpPr>
            <a:spLocks noGrp="1"/>
          </p:cNvSpPr>
          <p:nvPr>
            <p:ph type="title"/>
          </p:nvPr>
        </p:nvSpPr>
        <p:spPr>
          <a:xfrm>
            <a:off x="3149600" y="415063"/>
            <a:ext cx="5130800" cy="273845"/>
          </a:xfrm>
        </p:spPr>
        <p:txBody>
          <a:bodyPr rtlCol="0"/>
          <a:lstStyle/>
          <a:p>
            <a:pPr rtl="0"/>
            <a:r>
              <a:rPr lang="id-ID" dirty="0">
                <a:solidFill>
                  <a:schemeClr val="bg2"/>
                </a:solidFill>
                <a:cs typeface="Arial" panose="020B0604020202020204" pitchFamily="34" charset="0"/>
              </a:rPr>
              <a:t>Pelajaran 4: Bagaimana manusia dan hewan tetap hangat di wilayah Arktik?</a:t>
            </a:r>
            <a:endParaRPr lang="id-ID" dirty="0"/>
          </a:p>
        </p:txBody>
      </p:sp>
      <p:sp>
        <p:nvSpPr>
          <p:cNvPr id="22"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5" name="Picture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6" name="Picture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grpSp>
        <p:nvGrpSpPr>
          <p:cNvPr id="28" name="Group 191"/>
          <p:cNvGrpSpPr/>
          <p:nvPr/>
        </p:nvGrpSpPr>
        <p:grpSpPr>
          <a:xfrm>
            <a:off x="6997373" y="4521667"/>
            <a:ext cx="1697365" cy="1697365"/>
            <a:chOff x="0" y="0"/>
            <a:chExt cx="3394729" cy="3394729"/>
          </a:xfrm>
        </p:grpSpPr>
        <p:sp>
          <p:nvSpPr>
            <p:cNvPr id="29" name="Shape 189"/>
            <p:cNvSpPr/>
            <p:nvPr/>
          </p:nvSpPr>
          <p:spPr>
            <a:xfrm>
              <a:off x="0" y="0"/>
              <a:ext cx="3394730" cy="3394730"/>
            </a:xfrm>
            <a:prstGeom prst="ellipse">
              <a:avLst/>
            </a:prstGeom>
            <a:solidFill>
              <a:srgbClr val="38D4D6"/>
            </a:solidFill>
            <a:ln w="12700" cap="flat">
              <a:noFill/>
              <a:miter lim="400000"/>
            </a:ln>
            <a:effectLst/>
          </p:spPr>
          <p:txBody>
            <a:bodyPr wrap="square" lIns="22860" tIns="22860" rIns="22860" bIns="22860" numCol="1" rtlCol="0" anchor="ctr">
              <a:noAutofit/>
            </a:bodyPr>
            <a:lstStyle/>
            <a:p>
              <a:pPr rtl="0"/>
              <a:endParaRPr sz="450"/>
            </a:p>
          </p:txBody>
        </p:sp>
        <p:sp>
          <p:nvSpPr>
            <p:cNvPr id="30" name="Shape 190" descr="Textfeld 23"/>
            <p:cNvSpPr/>
            <p:nvPr/>
          </p:nvSpPr>
          <p:spPr>
            <a:xfrm>
              <a:off x="179933" y="1129787"/>
              <a:ext cx="3034862" cy="1135155"/>
            </a:xfrm>
            <a:prstGeom prst="rect">
              <a:avLst/>
            </a:prstGeom>
            <a:noFill/>
            <a:ln w="12700" cap="flat">
              <a:noFill/>
              <a:miter lim="400000"/>
            </a:ln>
            <a:effectLst/>
          </p:spPr>
          <p:txBody>
            <a:bodyPr wrap="square" lIns="22860" tIns="22860" rIns="22860" bIns="22860" numCol="1" rtlCol="0" anchor="ctr">
              <a:noAutofit/>
            </a:bodyPr>
            <a:lstStyle>
              <a:lvl1pPr algn="ctr">
                <a:defRPr sz="3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800"/>
                <a:t>Perjalanan dilakukan pada suhu </a:t>
              </a:r>
            </a:p>
            <a:p>
              <a:pPr rtl="0"/>
              <a:r>
                <a:rPr lang="en-US" sz="1800"/>
                <a:t>-40°C</a:t>
              </a:r>
              <a:endParaRPr sz="1800" dirty="0"/>
            </a:p>
          </p:txBody>
        </p:sp>
      </p:grpSp>
    </p:spTree>
  </p:cSld>
  <p:clrMapOvr>
    <a:masterClrMapping/>
  </p:clrMapOvr>
  <p:transition spd="med"/>
</p:sld>
</file>

<file path=ppt/theme/theme1.xml><?xml version="1.0" encoding="utf-8"?>
<a:theme xmlns:a="http://schemas.openxmlformats.org/drawingml/2006/main" name="Office Theme">
  <a:themeElements>
    <a:clrScheme name="Encounter Edu 1">
      <a:dk1>
        <a:srgbClr val="FFFFFF"/>
      </a:dk1>
      <a:lt1>
        <a:srgbClr val="091932"/>
      </a:lt1>
      <a:dk2>
        <a:srgbClr val="EFF0EF"/>
      </a:dk2>
      <a:lt2>
        <a:srgbClr val="091932"/>
      </a:lt2>
      <a:accent1>
        <a:srgbClr val="6EBEAF"/>
      </a:accent1>
      <a:accent2>
        <a:srgbClr val="6BD0D4"/>
      </a:accent2>
      <a:accent3>
        <a:srgbClr val="F2D049"/>
      </a:accent3>
      <a:accent4>
        <a:srgbClr val="F05349"/>
      </a:accent4>
      <a:accent5>
        <a:srgbClr val="007CAF"/>
      </a:accent5>
      <a:accent6>
        <a:srgbClr val="03462A"/>
      </a:accent6>
      <a:hlink>
        <a:srgbClr val="005F89"/>
      </a:hlink>
      <a:folHlink>
        <a:srgbClr val="00FFFF"/>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CD1D4"/>
        </a:solidFill>
        <a:ln w="12700" cap="flat">
          <a:noFill/>
          <a:miter lim="400000"/>
        </a:ln>
      </a:spPr>
      <a:bodyPr wrap="square" lIns="25400" tIns="25400" rIns="25400" bIns="25400" numCol="1" anchor="ctr">
        <a:noAutofit/>
      </a:bodyPr>
      <a:lstStyle>
        <a:defPPr algn="ctr" defTabSz="292100">
          <a:defRPr sz="1100">
            <a:solidFill>
              <a:srgbClr val="FFFFFF"/>
            </a:solidFill>
            <a:latin typeface="Helvetica Neue Medium"/>
            <a:ea typeface="Helvetica Neue Medium"/>
            <a:cs typeface="Helvetica Neue Medium"/>
            <a:sym typeface="Helvetica Neue Medium"/>
          </a:defRPr>
        </a:defPPr>
      </a:lstStyle>
    </a:spDef>
    <a:lnDef>
      <a:spPr>
        <a:noFill/>
        <a:ln w="12700" cap="flat">
          <a:solidFill>
            <a:schemeClr val="accent1"/>
          </a:solidFill>
          <a:prstDash val="solid"/>
          <a:miter lim="8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464646"/>
            </a:solidFill>
            <a:effectLst/>
            <a:uFillTx/>
            <a:latin typeface="+mj-lt"/>
            <a:ea typeface="+mj-ea"/>
            <a:cs typeface="+mj-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0F0F0"/>
        </a:solidFill>
        <a:ln w="12700" cap="flat">
          <a:solidFill>
            <a:schemeClr val="accent1"/>
          </a:solidFill>
          <a:prstDash val="solid"/>
          <a:miter lim="800000"/>
        </a:ln>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464646"/>
            </a:solidFill>
            <a:effectLst/>
            <a:uFillTx/>
            <a:latin typeface="+mj-lt"/>
            <a:ea typeface="+mj-ea"/>
            <a:cs typeface="+mj-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464646"/>
            </a:solidFill>
            <a:effectLst/>
            <a:uFillTx/>
            <a:latin typeface="+mj-lt"/>
            <a:ea typeface="+mj-ea"/>
            <a:cs typeface="+mj-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A8A2AB53EAF93438FD811965EF6E350" ma:contentTypeVersion="12" ma:contentTypeDescription="Create a new document." ma:contentTypeScope="" ma:versionID="64e4c6a1d02c77287c7c470d4e526373">
  <xsd:schema xmlns:xsd="http://www.w3.org/2001/XMLSchema" xmlns:xs="http://www.w3.org/2001/XMLSchema" xmlns:p="http://schemas.microsoft.com/office/2006/metadata/properties" xmlns:ns2="7dd0c2b8-7301-49b5-921e-ab84ec4c20a5" xmlns:ns3="8dd429a2-b850-4aa5-85c2-8487e2b197cf" targetNamespace="http://schemas.microsoft.com/office/2006/metadata/properties" ma:root="true" ma:fieldsID="fb188df91417151d7e1c7e0c08166507" ns2:_="" ns3:_="">
    <xsd:import namespace="7dd0c2b8-7301-49b5-921e-ab84ec4c20a5"/>
    <xsd:import namespace="8dd429a2-b850-4aa5-85c2-8487e2b197c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d0c2b8-7301-49b5-921e-ab84ec4c20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dd429a2-b850-4aa5-85c2-8487e2b197cf"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8EC5C44-3562-4F5E-8C37-62579B4E54A0}"/>
</file>

<file path=customXml/itemProps2.xml><?xml version="1.0" encoding="utf-8"?>
<ds:datastoreItem xmlns:ds="http://schemas.openxmlformats.org/officeDocument/2006/customXml" ds:itemID="{FA34DBF4-A330-458C-872D-194B69BFF02B}"/>
</file>

<file path=customXml/itemProps3.xml><?xml version="1.0" encoding="utf-8"?>
<ds:datastoreItem xmlns:ds="http://schemas.openxmlformats.org/officeDocument/2006/customXml" ds:itemID="{7FB4D957-64B8-4251-B4CE-0287A18AEF25}"/>
</file>

<file path=docProps/app.xml><?xml version="1.0" encoding="utf-8"?>
<Properties xmlns="http://schemas.openxmlformats.org/officeDocument/2006/extended-properties" xmlns:vt="http://schemas.openxmlformats.org/officeDocument/2006/docPropsVTypes">
  <TotalTime>3</TotalTime>
  <Words>497</Words>
  <Application>Microsoft Office PowerPoint</Application>
  <PresentationFormat>On-screen Show (4:3)</PresentationFormat>
  <Paragraphs>74</Paragraphs>
  <Slides>13</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Arial</vt:lpstr>
      <vt:lpstr>Calibri</vt:lpstr>
      <vt:lpstr>Calibri Light</vt:lpstr>
      <vt:lpstr>Century Gothic</vt:lpstr>
      <vt:lpstr>Century Gothic Bold</vt:lpstr>
      <vt:lpstr>Helvetica Neue Medium</vt:lpstr>
      <vt:lpstr>Sassoon San Slope</vt:lpstr>
      <vt:lpstr>Office Theme</vt:lpstr>
      <vt:lpstr>PowerPoint Presentation</vt:lpstr>
      <vt:lpstr>Pelajaran 4: Bagaimana manusia dan hewan tetap hangat di wilayah Arktik?</vt:lpstr>
      <vt:lpstr>Pelajaran 4: Bagaimana manusia dan hewan tetap hangat di wilayah Arktik?</vt:lpstr>
      <vt:lpstr>Pelajaran 4: Bagaimana manusia dan hewan tetap hangat di wilayah Arktik?</vt:lpstr>
      <vt:lpstr>Pelajaran 4: Bagaimana manusia dan hewan tetap hangat di wilayah Arktik?</vt:lpstr>
      <vt:lpstr>Pelajaran 4: Bagaimana manusia dan hewan tetap hangat di wilayah Arktik?</vt:lpstr>
      <vt:lpstr>Pelajaran 4: Bagaimana manusia dan hewan tetap hangat di wilayah Arktik?</vt:lpstr>
      <vt:lpstr>PowerPoint Presentation</vt:lpstr>
      <vt:lpstr>Pelajaran 4: Bagaimana manusia dan hewan tetap hangat di wilayah Arktik?</vt:lpstr>
      <vt:lpstr>Pelajaran 4: Bagaimana manusia dan hewan tetap hangat di wilayah Arktik?</vt:lpstr>
      <vt:lpstr>Pelajaran 4: Bagaimana manusia dan hewan tetap hangat di wilayah Arktik?</vt:lpstr>
      <vt:lpstr>Pelajaran 4: Bagaimana manusia dan hewan tetap hangat di wilayah Arktik?</vt:lpstr>
      <vt:lpstr>Pelajaran 4: Bagaimana manusia dan hewan tetap hangat di wilayah Arktik?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Louise Cachot</cp:lastModifiedBy>
  <cp:revision>118</cp:revision>
  <cp:lastPrinted>2018-10-15T11:47:00Z</cp:lastPrinted>
  <dcterms:created xsi:type="dcterms:W3CDTF">2020-03-28T11:03:10Z</dcterms:created>
  <dcterms:modified xsi:type="dcterms:W3CDTF">2020-03-28T15:02:41Z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0x0101006A8A2AB53EAF93438FD811965EF6E350</vt:lpwstr>
  </property>
  <property fmtid="{D5CDD505-2E9C-101B-9397-08002B2CF9AE}" pid="3" name="KSOProductBuildVer">
    <vt:lpwstr>1033-11.2.0.9150</vt:lpwstr>
  </property>
</Properties>
</file>